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2" r:id="rId7"/>
    <p:sldId id="271" r:id="rId8"/>
    <p:sldId id="272" r:id="rId9"/>
    <p:sldId id="274" r:id="rId10"/>
    <p:sldId id="261" r:id="rId11"/>
    <p:sldId id="263" r:id="rId12"/>
    <p:sldId id="266" r:id="rId13"/>
    <p:sldId id="279" r:id="rId14"/>
    <p:sldId id="280" r:id="rId15"/>
    <p:sldId id="267" r:id="rId16"/>
    <p:sldId id="268" r:id="rId17"/>
    <p:sldId id="269" r:id="rId18"/>
    <p:sldId id="276" r:id="rId19"/>
    <p:sldId id="275" r:id="rId20"/>
    <p:sldId id="277" r:id="rId21"/>
    <p:sldId id="278" r:id="rId22"/>
    <p:sldId id="265" r:id="rId2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734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5A08D-835F-4E36-8D3A-5DCB575C29E8}" type="datetimeFigureOut">
              <a:rPr lang="de-AT" smtClean="0"/>
              <a:t>26.04.2021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DBB48-974A-4666-A3EC-6816B69A9C5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2685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AB80F-6AB3-4EC5-BED5-5EADF304163B}" type="datetimeFigureOut">
              <a:rPr lang="de-AT" smtClean="0"/>
              <a:t>26.04.2021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57269-785A-4B83-85A0-9C3D1310D7F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689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E9A7A-9A1A-4B5B-802E-4E01EA38988E}" type="datetime1">
              <a:rPr lang="de-AT" smtClean="0"/>
              <a:t>26.04.2021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78160-8D03-4ABA-B8E9-E4F7A2450063}" type="datetime1">
              <a:rPr lang="de-AT" smtClean="0"/>
              <a:t>26.04.2021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2AF8-2595-404A-9592-DD627D77FF20}" type="datetime1">
              <a:rPr lang="de-AT" smtClean="0"/>
              <a:t>26.04.2021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5B78-6A7C-49DB-B61E-71B856E7EC0F}" type="datetime1">
              <a:rPr lang="de-AT" smtClean="0"/>
              <a:t>26.04.2021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F91A-7AD1-4F65-8144-9D49AF878138}" type="datetime1">
              <a:rPr lang="de-AT" smtClean="0"/>
              <a:t>26.04.2021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784A-BBA6-4E36-A567-2AA0B8989853}" type="datetime1">
              <a:rPr lang="de-AT" smtClean="0"/>
              <a:t>26.04.2021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E72C6-D07A-4FE9-A03C-E37EC3772109}" type="datetime1">
              <a:rPr lang="de-AT" smtClean="0"/>
              <a:t>26.04.2021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4E6A-222B-42F8-8C66-879D0A69F0AB}" type="datetime1">
              <a:rPr lang="de-AT" smtClean="0"/>
              <a:t>26.04.2021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59450-8D50-4ADF-91C1-1E556A9018DE}" type="datetime1">
              <a:rPr lang="de-AT" smtClean="0"/>
              <a:t>26.04.2021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4834-3248-41FD-A3AD-83A7E826B73D}" type="datetime1">
              <a:rPr lang="de-AT" smtClean="0"/>
              <a:t>26.04.2021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8087E-81C5-4B57-9DDE-73164159D660}" type="datetime1">
              <a:rPr lang="de-AT" smtClean="0"/>
              <a:t>26.04.2021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6105D1D-5975-4A57-9276-22E0FB4FF2A2}" type="datetime1">
              <a:rPr lang="de-AT" smtClean="0"/>
              <a:t>26.04.2021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96CDADA-007A-45DA-9311-7B3D80E6129E}" type="slidenum">
              <a:rPr lang="de-AT" smtClean="0"/>
              <a:t>‹Nr.›</a:t>
            </a:fld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332656"/>
            <a:ext cx="686184" cy="686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AT" sz="3600" dirty="0"/>
              <a:t>Schwerpunkt:</a:t>
            </a:r>
            <a:br>
              <a:rPr lang="de-AT" sz="3600" dirty="0"/>
            </a:br>
            <a:r>
              <a:rPr lang="de-AT" dirty="0"/>
              <a:t/>
            </a:r>
            <a:br>
              <a:rPr lang="de-AT" dirty="0"/>
            </a:br>
            <a:r>
              <a:rPr lang="de-AT" sz="4900" b="1" dirty="0"/>
              <a:t>Forschen und </a:t>
            </a:r>
            <a:r>
              <a:rPr lang="de-AT" sz="4900" b="1" dirty="0" smtClean="0"/>
              <a:t>Entdecken</a:t>
            </a:r>
            <a:endParaRPr lang="de-AT" sz="49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59632" y="4149080"/>
            <a:ext cx="6400800" cy="1473200"/>
          </a:xfrm>
        </p:spPr>
        <p:txBody>
          <a:bodyPr/>
          <a:lstStyle/>
          <a:p>
            <a:r>
              <a:rPr lang="de-AT" dirty="0" smtClean="0"/>
              <a:t>Sport-MS </a:t>
            </a:r>
            <a:r>
              <a:rPr lang="de-AT" dirty="0"/>
              <a:t>Faistenau</a:t>
            </a:r>
          </a:p>
        </p:txBody>
      </p:sp>
    </p:spTree>
    <p:extLst>
      <p:ext uri="{BB962C8B-B14F-4D97-AF65-F5344CB8AC3E}">
        <p14:creationId xmlns:p14="http://schemas.microsoft.com/office/powerpoint/2010/main" val="23308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Bsp. geometrische Zeichenprogramme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395536" y="2708920"/>
            <a:ext cx="4752528" cy="2053718"/>
          </a:xfrm>
        </p:spPr>
        <p:txBody>
          <a:bodyPr/>
          <a:lstStyle/>
          <a:p>
            <a:r>
              <a:rPr lang="de-AT" dirty="0"/>
              <a:t>Eigene Objekte entwerfen</a:t>
            </a:r>
          </a:p>
          <a:p>
            <a:r>
              <a:rPr lang="de-AT" dirty="0"/>
              <a:t>Alltagsobjekte nachbilden</a:t>
            </a:r>
          </a:p>
          <a:p>
            <a:r>
              <a:rPr lang="de-AT" dirty="0"/>
              <a:t>Freiwillige Teilnahme an einem Modellierwettbewerb</a:t>
            </a:r>
          </a:p>
          <a:p>
            <a:pPr marL="0" indent="0">
              <a:buNone/>
            </a:pPr>
            <a:endParaRPr lang="de-AT" dirty="0"/>
          </a:p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10</a:t>
            </a:fld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8729" r="56353" b="3617"/>
          <a:stretch/>
        </p:blipFill>
        <p:spPr>
          <a:xfrm rot="3567113">
            <a:off x="2500949" y="3801392"/>
            <a:ext cx="1171323" cy="338433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3967212" cy="310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Raumvorstellung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83568" y="2708920"/>
            <a:ext cx="3822192" cy="3447288"/>
          </a:xfrm>
        </p:spPr>
        <p:txBody>
          <a:bodyPr/>
          <a:lstStyle/>
          <a:p>
            <a:r>
              <a:rPr lang="de-AT" dirty="0"/>
              <a:t>Grundkörper erkennen und bauen </a:t>
            </a:r>
            <a:br>
              <a:rPr lang="de-AT" dirty="0"/>
            </a:br>
            <a:r>
              <a:rPr lang="de-AT" dirty="0"/>
              <a:t>(Kanten-, Flächen- und Volumsmodelle)</a:t>
            </a:r>
          </a:p>
          <a:p>
            <a:r>
              <a:rPr lang="de-AT" dirty="0"/>
              <a:t>Schnitte (Dachformen)</a:t>
            </a:r>
          </a:p>
          <a:p>
            <a:r>
              <a:rPr lang="de-AT" dirty="0"/>
              <a:t>Platonische </a:t>
            </a:r>
            <a:r>
              <a:rPr lang="de-AT" dirty="0" smtClean="0"/>
              <a:t>Körper</a:t>
            </a:r>
            <a:endParaRPr lang="de-AT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t="27878" r="4440" b="-2396"/>
          <a:stretch/>
        </p:blipFill>
        <p:spPr>
          <a:xfrm>
            <a:off x="4644008" y="2780928"/>
            <a:ext cx="3460877" cy="233212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58740"/>
            <a:ext cx="1541512" cy="206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00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Experimentierwerkstätten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51520" y="2099972"/>
            <a:ext cx="3822192" cy="1617060"/>
          </a:xfrm>
        </p:spPr>
        <p:txBody>
          <a:bodyPr/>
          <a:lstStyle/>
          <a:p>
            <a:r>
              <a:rPr lang="de-AT" dirty="0"/>
              <a:t>Bsp. „Feuer und Flamme“</a:t>
            </a:r>
          </a:p>
          <a:p>
            <a:r>
              <a:rPr lang="de-AT" dirty="0"/>
              <a:t>Bsp. </a:t>
            </a:r>
            <a:r>
              <a:rPr lang="de-AT" dirty="0" smtClean="0"/>
              <a:t>„Luft“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 t="20500" r="26583" b="8769"/>
          <a:stretch/>
        </p:blipFill>
        <p:spPr>
          <a:xfrm>
            <a:off x="4139952" y="2682553"/>
            <a:ext cx="1580972" cy="25466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12</a:t>
            </a:fld>
            <a:endParaRPr lang="de-AT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6" b="6988"/>
          <a:stretch/>
        </p:blipFill>
        <p:spPr>
          <a:xfrm>
            <a:off x="672075" y="3356992"/>
            <a:ext cx="3179845" cy="262314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336" r="7855"/>
          <a:stretch/>
        </p:blipFill>
        <p:spPr>
          <a:xfrm>
            <a:off x="5940152" y="2148099"/>
            <a:ext cx="2850250" cy="36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1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Chemie in der Küche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51520" y="2099972"/>
            <a:ext cx="4968552" cy="1617060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Laugenbrezen, Frischkäse </a:t>
            </a:r>
          </a:p>
          <a:p>
            <a:r>
              <a:rPr lang="de-AT" dirty="0" smtClean="0"/>
              <a:t>grünes Spiegelei</a:t>
            </a:r>
            <a:endParaRPr lang="de-AT" dirty="0"/>
          </a:p>
          <a:p>
            <a:r>
              <a:rPr lang="de-AT" dirty="0" smtClean="0"/>
              <a:t>essbare Kerzen, Gummibärchen selbst gemacht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13</a:t>
            </a:fld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1" t="83980" r="7431" b="1877"/>
          <a:stretch/>
        </p:blipFill>
        <p:spPr>
          <a:xfrm rot="1118305">
            <a:off x="6732240" y="4489534"/>
            <a:ext cx="1944215" cy="18839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5"/>
          <a:stretch/>
        </p:blipFill>
        <p:spPr>
          <a:xfrm>
            <a:off x="467544" y="3645024"/>
            <a:ext cx="3159464" cy="29703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/>
          <a:stretch/>
        </p:blipFill>
        <p:spPr>
          <a:xfrm>
            <a:off x="3779912" y="3518526"/>
            <a:ext cx="2463738" cy="309682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7"/>
          <a:stretch/>
        </p:blipFill>
        <p:spPr>
          <a:xfrm>
            <a:off x="6284406" y="1628800"/>
            <a:ext cx="268008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Chemie in der Küche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51520" y="2099972"/>
            <a:ext cx="4968552" cy="1617060"/>
          </a:xfrm>
        </p:spPr>
        <p:txBody>
          <a:bodyPr>
            <a:normAutofit/>
          </a:bodyPr>
          <a:lstStyle/>
          <a:p>
            <a:r>
              <a:rPr lang="de-AT" dirty="0" smtClean="0"/>
              <a:t>flüssiges Waschmittel herstellen</a:t>
            </a:r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14</a:t>
            </a:fld>
            <a:endParaRPr lang="de-AT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/>
          <a:stretch/>
        </p:blipFill>
        <p:spPr>
          <a:xfrm rot="5400000">
            <a:off x="-266472" y="3129960"/>
            <a:ext cx="3024336" cy="20382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4861" b="23951"/>
          <a:stretch/>
        </p:blipFill>
        <p:spPr>
          <a:xfrm rot="5400000">
            <a:off x="4250098" y="3362912"/>
            <a:ext cx="2876052" cy="16561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b="10977"/>
          <a:stretch/>
        </p:blipFill>
        <p:spPr>
          <a:xfrm rot="5400000">
            <a:off x="6292990" y="3696485"/>
            <a:ext cx="3023141" cy="21758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12176"/>
          <a:stretch/>
        </p:blipFill>
        <p:spPr>
          <a:xfrm rot="5400000">
            <a:off x="2119598" y="3856918"/>
            <a:ext cx="2880320" cy="21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Experimentierwerkstätte</a:t>
            </a:r>
            <a:br>
              <a:rPr lang="de-AT" dirty="0" smtClean="0"/>
            </a:br>
            <a:r>
              <a:rPr lang="de-AT" dirty="0" smtClean="0"/>
              <a:t>zu            </a:t>
            </a:r>
            <a:r>
              <a:rPr lang="de-AT" sz="3300" dirty="0" smtClean="0"/>
              <a:t>Elektronik und Elektrotechnik</a:t>
            </a:r>
            <a:endParaRPr lang="de-AT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83568" y="2708920"/>
            <a:ext cx="3960440" cy="864096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Elektromotor, Generator</a:t>
            </a:r>
          </a:p>
          <a:p>
            <a:r>
              <a:rPr lang="de-AT" dirty="0" smtClean="0"/>
              <a:t>Klingel, Trafo…</a:t>
            </a: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15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15896" r="28025" b="18474"/>
          <a:stretch/>
        </p:blipFill>
        <p:spPr>
          <a:xfrm>
            <a:off x="480350" y="1052736"/>
            <a:ext cx="2041864" cy="17013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18113" r="6547" b="8162"/>
          <a:stretch/>
        </p:blipFill>
        <p:spPr>
          <a:xfrm>
            <a:off x="5364088" y="1601161"/>
            <a:ext cx="2769833" cy="18909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02" y="3717032"/>
            <a:ext cx="3624403" cy="27183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45023"/>
            <a:ext cx="3720414" cy="279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Technik und Natur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18571" y="2132856"/>
            <a:ext cx="3822192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/>
              <a:t>Technikwerkstätten:</a:t>
            </a:r>
          </a:p>
          <a:p>
            <a:r>
              <a:rPr lang="de-AT" dirty="0"/>
              <a:t>Wasserräder bauen</a:t>
            </a:r>
          </a:p>
          <a:p>
            <a:r>
              <a:rPr lang="de-AT" dirty="0"/>
              <a:t>Solarbrunnen bauen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4060998"/>
            <a:ext cx="2997763" cy="22483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008">
            <a:off x="374204" y="4123417"/>
            <a:ext cx="1884902" cy="25132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6440"/>
          <a:stretch/>
        </p:blipFill>
        <p:spPr>
          <a:xfrm>
            <a:off x="3982649" y="1971489"/>
            <a:ext cx="2192001" cy="236856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363">
            <a:off x="5940152" y="2636912"/>
            <a:ext cx="2839244" cy="378565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26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Exkursion ins</a:t>
            </a:r>
            <a:br>
              <a:rPr lang="de-AT" dirty="0" smtClean="0"/>
            </a:br>
            <a:r>
              <a:rPr lang="de-AT" sz="3300" dirty="0" smtClean="0"/>
              <a:t>Haus der Natur, Science </a:t>
            </a:r>
            <a:r>
              <a:rPr lang="de-AT" sz="3300" dirty="0"/>
              <a:t>C</a:t>
            </a:r>
            <a:r>
              <a:rPr lang="de-AT" sz="3300" dirty="0" smtClean="0"/>
              <a:t>enter</a:t>
            </a:r>
            <a:endParaRPr lang="de-AT" sz="33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795"/>
            <a:ext cx="2985062" cy="2238797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17</a:t>
            </a:fld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14798" r="23962" b="28171"/>
          <a:stretch/>
        </p:blipFill>
        <p:spPr>
          <a:xfrm rot="5400000">
            <a:off x="5877506" y="2051486"/>
            <a:ext cx="3365384" cy="266402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r="11612"/>
          <a:stretch/>
        </p:blipFill>
        <p:spPr>
          <a:xfrm>
            <a:off x="251520" y="3942623"/>
            <a:ext cx="3340972" cy="237637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2229" y="2821369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Physik-Show</a:t>
            </a:r>
            <a:br>
              <a:rPr lang="de-AT" dirty="0" smtClean="0"/>
            </a:br>
            <a:r>
              <a:rPr lang="de-AT" sz="3300" dirty="0" smtClean="0"/>
              <a:t>im Haus der Natur</a:t>
            </a:r>
            <a:endParaRPr lang="de-AT" sz="33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18</a:t>
            </a:fld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t="15527" r="18413" b="31310"/>
          <a:stretch/>
        </p:blipFill>
        <p:spPr>
          <a:xfrm>
            <a:off x="683568" y="1484784"/>
            <a:ext cx="2926612" cy="196241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15652" r="7647" b="17515"/>
          <a:stretch/>
        </p:blipFill>
        <p:spPr>
          <a:xfrm>
            <a:off x="408353" y="3717032"/>
            <a:ext cx="4095427" cy="23762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9" b="16853"/>
          <a:stretch/>
        </p:blipFill>
        <p:spPr>
          <a:xfrm>
            <a:off x="6228184" y="970662"/>
            <a:ext cx="2802569" cy="356956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04248" y="501491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flüssiger Stickstoff </a:t>
            </a:r>
            <a:br>
              <a:rPr lang="de-AT" dirty="0" smtClean="0"/>
            </a:br>
            <a:r>
              <a:rPr lang="de-AT" dirty="0" smtClean="0"/>
              <a:t>(-196°C)</a:t>
            </a:r>
            <a:endParaRPr lang="de-AT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2" t="3753" r="9612" b="19612"/>
          <a:stretch/>
        </p:blipFill>
        <p:spPr>
          <a:xfrm>
            <a:off x="4932040" y="3284984"/>
            <a:ext cx="1716477" cy="323616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627944" y="1916832"/>
            <a:ext cx="216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Trockeneis</a:t>
            </a:r>
            <a:br>
              <a:rPr lang="de-AT" dirty="0" smtClean="0"/>
            </a:br>
            <a:r>
              <a:rPr lang="de-AT" dirty="0" smtClean="0"/>
              <a:t>(festes CO</a:t>
            </a:r>
            <a:r>
              <a:rPr lang="de-AT" baseline="-25000" dirty="0" smtClean="0"/>
              <a:t>2</a:t>
            </a:r>
            <a:r>
              <a:rPr lang="de-AT" dirty="0" smtClean="0"/>
              <a:t> -78,5°C)</a:t>
            </a:r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1259632" y="6093296"/>
            <a:ext cx="216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Bernoulli-Effekt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81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Besuch von Experten</a:t>
            </a:r>
            <a:endParaRPr lang="de-AT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99875" y="1937954"/>
            <a:ext cx="4752528" cy="2931206"/>
          </a:xfrm>
        </p:spPr>
        <p:txBody>
          <a:bodyPr>
            <a:normAutofit/>
          </a:bodyPr>
          <a:lstStyle/>
          <a:p>
            <a:r>
              <a:rPr lang="de-AT" dirty="0" smtClean="0"/>
              <a:t>Workshop Geologie</a:t>
            </a:r>
          </a:p>
          <a:p>
            <a:r>
              <a:rPr lang="de-AT" dirty="0" smtClean="0"/>
              <a:t>Workshop Hochwasser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19</a:t>
            </a:fld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12" y="2160240"/>
            <a:ext cx="2733768" cy="3645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953" y="3403433"/>
            <a:ext cx="3251853" cy="243889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" b="15035"/>
          <a:stretch/>
        </p:blipFill>
        <p:spPr>
          <a:xfrm>
            <a:off x="3112598" y="2956763"/>
            <a:ext cx="2755546" cy="328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2067" y="3356991"/>
            <a:ext cx="7408333" cy="2769171"/>
          </a:xfrm>
        </p:spPr>
        <p:txBody>
          <a:bodyPr/>
          <a:lstStyle/>
          <a:p>
            <a:r>
              <a:rPr lang="de-AT" dirty="0"/>
              <a:t>In der 3. und 4. Klasse</a:t>
            </a:r>
          </a:p>
          <a:p>
            <a:r>
              <a:rPr lang="de-AT" dirty="0"/>
              <a:t>Unterricht in Gruppengröße</a:t>
            </a:r>
          </a:p>
          <a:p>
            <a:r>
              <a:rPr lang="de-AT" dirty="0"/>
              <a:t>Jeweils </a:t>
            </a:r>
            <a:r>
              <a:rPr lang="de-AT"/>
              <a:t>eine </a:t>
            </a:r>
            <a:r>
              <a:rPr lang="de-AT" smtClean="0"/>
              <a:t>2-Stunden </a:t>
            </a:r>
            <a:r>
              <a:rPr lang="de-AT" dirty="0"/>
              <a:t>Einheit</a:t>
            </a:r>
          </a:p>
          <a:p>
            <a:r>
              <a:rPr lang="de-AT" dirty="0"/>
              <a:t>Ergänzende Lehrausgänge / Exkursionen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Organisatorisches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28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Besuch von Experten</a:t>
            </a:r>
            <a:endParaRPr lang="de-AT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99875" y="1937954"/>
            <a:ext cx="4752528" cy="2931206"/>
          </a:xfrm>
        </p:spPr>
        <p:txBody>
          <a:bodyPr>
            <a:normAutofit/>
          </a:bodyPr>
          <a:lstStyle/>
          <a:p>
            <a:r>
              <a:rPr lang="de-AT" dirty="0" err="1" smtClean="0"/>
              <a:t>Augmented</a:t>
            </a:r>
            <a:r>
              <a:rPr lang="de-AT" dirty="0" smtClean="0"/>
              <a:t> Reality-Lernmodul </a:t>
            </a:r>
            <a:r>
              <a:rPr lang="de-AT" dirty="0" err="1" smtClean="0"/>
              <a:t>Energized</a:t>
            </a:r>
            <a:r>
              <a:rPr lang="de-AT" dirty="0" smtClean="0"/>
              <a:t> (Salzburg AG)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20</a:t>
            </a:fld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r="15279" b="13051"/>
          <a:stretch/>
        </p:blipFill>
        <p:spPr>
          <a:xfrm rot="5400000">
            <a:off x="5583255" y="1553649"/>
            <a:ext cx="2805345" cy="25235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r="16047" b="24927"/>
          <a:stretch/>
        </p:blipFill>
        <p:spPr>
          <a:xfrm>
            <a:off x="4139952" y="4291621"/>
            <a:ext cx="3385352" cy="197084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r="8632"/>
          <a:stretch/>
        </p:blipFill>
        <p:spPr>
          <a:xfrm rot="5400000">
            <a:off x="573566" y="3106954"/>
            <a:ext cx="3256383" cy="30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Besuch von Experten</a:t>
            </a:r>
            <a:endParaRPr lang="de-AT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99875" y="1937954"/>
            <a:ext cx="4752528" cy="1060114"/>
          </a:xfrm>
        </p:spPr>
        <p:txBody>
          <a:bodyPr>
            <a:normAutofit/>
          </a:bodyPr>
          <a:lstStyle/>
          <a:p>
            <a:r>
              <a:rPr lang="de-AT" dirty="0" smtClean="0"/>
              <a:t>Nationalpark Klimaschule (Wetter, Klima, Klimawandel, …)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21</a:t>
            </a:fld>
            <a:endParaRPr lang="de-AT"/>
          </a:p>
        </p:txBody>
      </p:sp>
      <p:pic>
        <p:nvPicPr>
          <p:cNvPr id="1028" name="Picture 4" descr="dscn13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0" b="13277"/>
          <a:stretch/>
        </p:blipFill>
        <p:spPr bwMode="auto">
          <a:xfrm>
            <a:off x="4932040" y="1624733"/>
            <a:ext cx="3840427" cy="202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02" y="4010372"/>
            <a:ext cx="3822562" cy="237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8068"/>
            <a:ext cx="4268918" cy="331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7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72067" y="2675467"/>
            <a:ext cx="3411901" cy="3450696"/>
          </a:xfrm>
        </p:spPr>
        <p:txBody>
          <a:bodyPr>
            <a:normAutofit/>
          </a:bodyPr>
          <a:lstStyle/>
          <a:p>
            <a:r>
              <a:rPr lang="de-AT" dirty="0" smtClean="0"/>
              <a:t>Wald</a:t>
            </a:r>
            <a:endParaRPr lang="de-AT" dirty="0"/>
          </a:p>
          <a:p>
            <a:r>
              <a:rPr lang="de-AT" dirty="0"/>
              <a:t>Wasser</a:t>
            </a:r>
          </a:p>
          <a:p>
            <a:r>
              <a:rPr lang="de-DE" dirty="0" smtClean="0"/>
              <a:t>Sinne</a:t>
            </a:r>
            <a:endParaRPr lang="de-DE" dirty="0"/>
          </a:p>
          <a:p>
            <a:r>
              <a:rPr lang="de-AT" dirty="0"/>
              <a:t>Pflanzenaussehen </a:t>
            </a:r>
            <a:br>
              <a:rPr lang="de-AT" dirty="0"/>
            </a:br>
            <a:r>
              <a:rPr lang="de-AT" dirty="0"/>
              <a:t>und Wachstum</a:t>
            </a:r>
          </a:p>
          <a:p>
            <a:r>
              <a:rPr lang="de-AT" dirty="0" smtClean="0"/>
              <a:t>Nadellochfotografie</a:t>
            </a:r>
          </a:p>
          <a:p>
            <a:r>
              <a:rPr lang="de-AT" dirty="0" smtClean="0"/>
              <a:t>Mehr als nur Honig…</a:t>
            </a:r>
            <a:endParaRPr lang="de-AT" dirty="0"/>
          </a:p>
          <a:p>
            <a:endParaRPr lang="de-DE" dirty="0"/>
          </a:p>
          <a:p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Weitere </a:t>
            </a:r>
            <a:r>
              <a:rPr lang="de-AT" dirty="0" smtClean="0"/>
              <a:t>mögliche Themen</a:t>
            </a:r>
            <a:endParaRPr lang="de-AT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448" y="4293096"/>
            <a:ext cx="3208024" cy="21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82576"/>
            <a:ext cx="1618274" cy="163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22</a:t>
            </a:fld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6" t="53298" r="1465" b="1684"/>
          <a:stretch/>
        </p:blipFill>
        <p:spPr>
          <a:xfrm>
            <a:off x="7243634" y="1700808"/>
            <a:ext cx="1680111" cy="2338532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45046"/>
            <a:ext cx="1584176" cy="24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65" b="47329"/>
          <a:stretch/>
        </p:blipFill>
        <p:spPr>
          <a:xfrm>
            <a:off x="5201684" y="1700808"/>
            <a:ext cx="1909944" cy="23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2067" y="3284983"/>
            <a:ext cx="7408333" cy="2841179"/>
          </a:xfrm>
        </p:spPr>
        <p:txBody>
          <a:bodyPr/>
          <a:lstStyle/>
          <a:p>
            <a:r>
              <a:rPr lang="de-AT" dirty="0"/>
              <a:t>Die </a:t>
            </a:r>
            <a:r>
              <a:rPr lang="de-AT" u="sng" dirty="0"/>
              <a:t>Selbsttätigkeit</a:t>
            </a:r>
            <a:r>
              <a:rPr lang="de-AT" dirty="0"/>
              <a:t> der Schüler steht im Vordergrund</a:t>
            </a:r>
          </a:p>
          <a:p>
            <a:r>
              <a:rPr lang="de-AT" dirty="0"/>
              <a:t>Die Themen werden von </a:t>
            </a:r>
            <a:r>
              <a:rPr lang="de-AT" u="sng" dirty="0"/>
              <a:t>mehreren</a:t>
            </a:r>
            <a:r>
              <a:rPr lang="de-AT" dirty="0"/>
              <a:t> Seiten bearbeitet</a:t>
            </a:r>
          </a:p>
          <a:p>
            <a:r>
              <a:rPr lang="de-AT" dirty="0"/>
              <a:t>Erlernen grundlegender </a:t>
            </a:r>
            <a:r>
              <a:rPr lang="de-AT" u="sng" dirty="0"/>
              <a:t>Arbeitstechniken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Allgemeines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54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Grundlegende Arbeitstechniken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4</a:t>
            </a:fld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5623537" cy="3447288"/>
          </a:xfrm>
        </p:spPr>
        <p:txBody>
          <a:bodyPr/>
          <a:lstStyle/>
          <a:p>
            <a:r>
              <a:rPr lang="de-AT" dirty="0"/>
              <a:t>Beobachten, Vergleichen, Bestimmen</a:t>
            </a:r>
          </a:p>
          <a:p>
            <a:r>
              <a:rPr lang="de-AT" dirty="0"/>
              <a:t>Mikroskopieren</a:t>
            </a:r>
          </a:p>
          <a:p>
            <a:r>
              <a:rPr lang="de-AT" dirty="0"/>
              <a:t>Internetrecherche</a:t>
            </a:r>
          </a:p>
          <a:p>
            <a:r>
              <a:rPr lang="de-AT" dirty="0"/>
              <a:t>Experimentieren</a:t>
            </a:r>
          </a:p>
          <a:p>
            <a:r>
              <a:rPr lang="de-AT" dirty="0"/>
              <a:t>geometrische </a:t>
            </a:r>
            <a:br>
              <a:rPr lang="de-AT" dirty="0"/>
            </a:br>
            <a:r>
              <a:rPr lang="de-AT" dirty="0"/>
              <a:t>Zeichenprogramme</a:t>
            </a:r>
          </a:p>
          <a:p>
            <a:r>
              <a:rPr lang="de-AT" dirty="0"/>
              <a:t>Präsentation</a:t>
            </a:r>
          </a:p>
        </p:txBody>
      </p:sp>
    </p:spTree>
    <p:extLst>
      <p:ext uri="{BB962C8B-B14F-4D97-AF65-F5344CB8AC3E}">
        <p14:creationId xmlns:p14="http://schemas.microsoft.com/office/powerpoint/2010/main" val="30095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Bsp. Mikroskopieren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5479522" cy="3447288"/>
          </a:xfrm>
        </p:spPr>
        <p:txBody>
          <a:bodyPr>
            <a:normAutofit/>
          </a:bodyPr>
          <a:lstStyle/>
          <a:p>
            <a:r>
              <a:rPr lang="de-AT" dirty="0"/>
              <a:t>Einführung zum Mikroskop</a:t>
            </a:r>
          </a:p>
          <a:p>
            <a:r>
              <a:rPr lang="de-AT" dirty="0"/>
              <a:t>Vorgegebene und eigene Präparate mikroskopieren</a:t>
            </a:r>
          </a:p>
          <a:p>
            <a:r>
              <a:rPr lang="de-AT" dirty="0"/>
              <a:t>Zelle</a:t>
            </a:r>
            <a:r>
              <a:rPr lang="de-AT" dirty="0" smtClean="0"/>
              <a:t>, </a:t>
            </a:r>
            <a:r>
              <a:rPr lang="de-AT" dirty="0"/>
              <a:t>Einzeller, </a:t>
            </a:r>
            <a:r>
              <a:rPr lang="de-AT" dirty="0" smtClean="0"/>
              <a:t>Algen</a:t>
            </a:r>
            <a:endParaRPr lang="de-AT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750">
            <a:off x="6238208" y="4034968"/>
            <a:ext cx="2039010" cy="18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12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08826"/>
            <a:ext cx="1986618" cy="230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9719" y="260648"/>
            <a:ext cx="8229600" cy="2113744"/>
          </a:xfrm>
        </p:spPr>
        <p:txBody>
          <a:bodyPr>
            <a:normAutofit fontScale="90000"/>
          </a:bodyPr>
          <a:lstStyle/>
          <a:p>
            <a:r>
              <a:rPr lang="de-AT" dirty="0"/>
              <a:t>Bsp. Grundnahrungsmittel der verschiedenen Kontinente (Kartoffel)</a:t>
            </a:r>
            <a:br>
              <a:rPr lang="de-AT" dirty="0"/>
            </a:br>
            <a:endParaRPr lang="de-AT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5399448" cy="3447288"/>
          </a:xfrm>
        </p:spPr>
        <p:txBody>
          <a:bodyPr>
            <a:normAutofit lnSpcReduction="10000"/>
          </a:bodyPr>
          <a:lstStyle/>
          <a:p>
            <a:r>
              <a:rPr lang="de-AT" dirty="0"/>
              <a:t>Eigenschaften der Kartoffelpflanze (Früchte – giftig; Wurzelknollen – gekocht essbar)</a:t>
            </a:r>
          </a:p>
          <a:p>
            <a:r>
              <a:rPr lang="de-AT" dirty="0"/>
              <a:t>Herkunft aus Südamerika</a:t>
            </a:r>
          </a:p>
          <a:p>
            <a:r>
              <a:rPr lang="de-AT" dirty="0" smtClean="0"/>
              <a:t>Verwendung </a:t>
            </a:r>
            <a:r>
              <a:rPr lang="de-AT" dirty="0"/>
              <a:t>(Nahrung, Tierfutter, Industrie)</a:t>
            </a:r>
          </a:p>
          <a:p>
            <a:r>
              <a:rPr lang="de-AT" dirty="0"/>
              <a:t>Kartoffelgericht kochen (Ofenkartoffel, </a:t>
            </a:r>
            <a:r>
              <a:rPr lang="de-AT" dirty="0" smtClean="0"/>
              <a:t>Kartoffelchips, </a:t>
            </a:r>
            <a:r>
              <a:rPr lang="de-AT" dirty="0"/>
              <a:t>…)</a:t>
            </a:r>
          </a:p>
          <a:p>
            <a:r>
              <a:rPr lang="de-AT" dirty="0" smtClean="0"/>
              <a:t>Stärkenachweis</a:t>
            </a:r>
            <a:endParaRPr lang="de-AT" dirty="0"/>
          </a:p>
        </p:txBody>
      </p:sp>
      <p:sp>
        <p:nvSpPr>
          <p:cNvPr id="4" name="AutoShape 2" descr="data:image/jpeg;base64,/9j/4AAQSkZJRgABAQAAAQABAAD/2wCEAAkGBxQTEhUUERQWFhUWFxoaGRgYGRgfHRghHxwYHhobHx0aICghGx4lHRcXITIhJikrLi8uGiEzODMsNygtLisBCgoKDg0OGxAQGzAmICQsLCwvMi80LCwsLDQ0LCwsLywsLCwsLCwsLywsLCw0LCwsLCwsLCwsNCwsLywsLCwsLP/AABEIAQoAvgMBIgACEQEDEQH/xAAbAAACAwEBAQAAAAAAAAAAAAAABQMEBgcCAf/EAD0QAAIBAgQEBQIEAwcEAwEAAAECEQMhAAQSMQUiQVEGEzJhcUKRUoGhsSPB8BQVM2JyktGCsuHxQ6LCFv/EABkBAAMBAQEAAAAAAAAAAAAAAAACAwEEBf/EAC0RAAICAgIBAwIFBAMAAAAAAAABAhEDIRIxQQQTIlFhFHGxwfCRodHxMoHh/9oADAMBAAIRAxEAPwDuODBgwAGDBgwAGDBgwAGDBgwAGDBgwAGPFWqFBZiFUAkkmAANySdhhdW41TSq6OQAgSTc3YxBAFolDP8AmvAElZ4zzzBPKQ8rqfMIidJBEe081/a2AaMW3RdzPijLJM1NQAF05gSZtKyJgTfoRhlkM6lZFemZVhPuPY9jjldTKNDIJ0llJ5Sdpg6piLE9fSYnDjKZulk2X+z/AMRzqFRiHVTtCqdjcHmOra2+Eg224vw9fl9/oWnhil8Xs6Jgxm+G+LVq1RT8mopa4nSbaS0kAzHKwgSdrYZcL43SrllQkMu6spDC8Gx7Gx7dcNFqStdEXCS7QywYMGNFDBgwYADBgwYADBgwYADBgwYADBgwYADBgwYADBgwYADHis0KT2BP9Rj3j4cAHMKlfWTUuWYmZnQdRkiUM/UTvYA3sceHdg5RWNSSgCkEnTKzJnlIOox6QvSMaTj1ZcoClIc9YVWLH1QSORNo9X6dzOFedgKuhmV/oVApAQkQTqG7KuoKt+87Y58ko7d01X+tnRHLFNsYLmaRytZKjDzCWgAGSdI06e9omO5mBhVxPy60s50Vah2BIm3pOnttMgm18eOdDrDSTBYHYqSQzSRurWO3SJBEfM/lzYlwurTqJC7AkqATYGT1nc4aM3KLlFb/AGv/AAUw07kesjwGv5mqm41AakcsQVC7DraWNjMyb4h4hIqs6AvDMNStAknfVb/NbcjaYwxq1rlAxGpV1ib7tymZOkyJ6m18PuH58VQtF6aqjLpEWEgSAF+kQLdivwcbPHyjx6j9v/OjJymnfg++EuKB6a0mGmoiix+oCOb5kifc7mcaDCXhGbyzuRSCg0v4YYgAkNuATcgsl+5Wb2OHWKnNLsMGIsxmFQSxgf198Lv7+pl0CHUHIGrYCYgX3uR8SPjCuaXbFsbYMfAcfcMAYMGDAAYMGDAAYMGDAAYMGKfFs8KNM1CJAKiJA3YDr2mfyxjdK2BcwYiy2YV1DIQVOxxLjQDBgwYAI6tFWjUoMbSAY+JxjeJcBrvmnNPlDHWKjXE6SBsZ+ogAC0T87bEGezQpU2qNsoJIG59h7nCThGS+RqdGU43wwUKFIlgWV2Lk2nWOYx2DBIHt1wvrV1OpUQ81aqqalIlXVVgE9FJiDEdrYU8dz9TVrqQwqyQhM6FLEhf1MdjB6AYnylcPlBLMzJULXi2q4gxfV5bz7k9Ixye4raX8/iJc70izl6gcEBmZiWGuGhm5pYMQAQDJ6EACwsMWcpw5uaDqqMoAUenedRUmDcGTvAgYpPTqU3C6GBnlLCIvFhaVBbT0sv1YbeHaNZ8wlcxomomoMIIGoBNMzOoT12nFOfKSUltdfl9Tr91pcSp4b4eTmabPcC4FzBAJ9RAkTpJAsCBjbrn6ZDaXB0gkgG4je35Yy/iTPulRlpEqqXZVJUnUJLCDvJ6++2+MxQzxI0kmTCCJB2Oo2MzE2jaO8Yx5+L4rdaIZc3KQx47xkuBU720yLAiyx13Hv7dB84PWCaGBUimJNxLETpkj6Q+mD2/KUFDKVqlghAsTqOjSSQImBuxjvbY9HT5TTRI1p57MIUNIVbzJEgSIsJ233I53y/5EE29nvM8WZ+eo7NOySQJG/sB/ITJxPkOMVEOpamlRaDJDfkdhcGRfGep5CqdKLzGIGggg2O2194mJvjR8M8FVXGquwp7Qs6iB1kKQAbdGO2FjjyN3FmJSY84d4rBMVl0AiQ4/mtyB7/eN8aRGBAIMg3BHXGf4b4Qo0m1Mz1TY85GkEbcqgT+c998aIY9HEppfNlo35DBgwYoMGDEOarhELNsBP/j5xls5x+rNiALWWJ+5H9RiOXNHH2Y5JGuxivFNTzKzKfogKLyLBi0DcHVff0ixxQqcdY3FVwTeCzif1sPjvivmOIefMkmooBkRJvYSB072kAg3AxyZfULJHitCOaJeD8QKtytpYASQNyJBmLEQBdug/PD/AD3HHqZenUpEodYFSPpMSBcGxlekwR1scLNTWCLkhjILGYDbgdLEbna+NTwrODL5Qq4osWJL0mqqraICyFM6tiYtaIvbGYeW1emgTY84T4kSoo82KbEb30k2EAna5G/cQThq2ep6C+tdI3MiMc9zHD6bBWy7KmqpoZDVDhSRy8yzAkQd7jvEfM9wh01I1RHdUBNNNUhDYkGFi4BMXiSSIxdZci7Vm8mOc3UesnmZXMM4m9Nm0svXcMJj9ReWi9LiHG6lSj5RnVqK+/dCSOgAn3i8wcZ1QoaOimQRp25ZAFuoFo3NrAHDOvlVGXWqTFRi0oVJA0krJkkx1A3kjeMTb5XX6gpWVszwau4DeW5BUEEAkQdrgf8AnFrK5EJlKxJ5g6rFrAK51CO5cjf6RiWllXzdQeZdAwBJEqoLQAoFthEAe56nFfi2fKVK6QYepDKPpCs+mBuo0SPeQR1wixqO1fnsVRS2a7xFwhK1QO1bRCenq2ks0xqEjuI26jGOq55qZpqLCnLIB3M3MG5uovaF++r4Pwny0NbNkamUgiTbULi1y52tJ6SZxjs/lFU+ZLNT1HTrgao3I3Lw0TpIWbagZAtlv8hpt0XeK/x69RlKIf8AOxB6KQIBJBI/TYwDj3wzLLRfU5VXEFXqCoDBJ5lpCJMrubcqnfDrw5UylSqHVnNY35yOYxc8sBjExNt464zXGWZ3eo3qkG+w9cgzaYCr3EDE2lD5eWK0lscZPw8zGq1NlqIdUEkgzEkaTZSZiDETN8IMzQOrSWIYGysdvhWG5PWOvwMMuA8U8lg6k6CIYEGGUTEdmA1GBbeQCTjomZyyVFK1FVlO4YAj7HDRxLIrTpglyRzDKVCfqHTdbkb9LbmZHvsRjbeFeJGopRmDFRIYGZHb5UwPgruZOPNXwflzMeYsmYDkx3jVJH3xLwfgH9nrM4fUpTSNXqFwd/qn32j3OGxYZwnfg2KaHmDBgx2FAwHBgwAZXiNHN5h2ATTTVjpLEAWNjAlieu0dsK854azQuoV46Bo/7iBPzjfYMQfp4S2xXBM5JV4DnZgZdyT/AKI/3SAcVaVTTSFpYwfaT2kgEgY7JGOL0clUzDaaSO6jlECYG1zsDYbkfyxz5sCjSRKca6IcqNTdJJIsB21AX7dx79Jxpsrwhf7NVrVwdABFK+5JAVyd4mBMwZPSMNeA+C9LCpmSCZkUh6RtGo9dhYW9yMPPFOQNXLlUElSG0j6omw9+oHcAY2OB1yl9NI2MXWzmmWzDKGWmCocCCbE3X/qWVkfa2GuSyQrup8zy/LUs7gAPpG5BEkEGIggENN4Mqs3UJcSIEwLTfrvHW0EbjfbGr8K5XzfOmZNI0yY7mLXP4T8wDGJ403JCwd6FHFKyM4FNxUF5mkFJ2sTpOs9ZtG0HUQL/AARsvV5ajFalOypIEjUWA1ETOpivSbb3xn83QenU8usulgSL2UjTuDaQenaL9cbfgnh1XyoFcc7samoWdZgLeLHQFkG0yCCLYpjTlLY8XbMlXp1QgY09NNpjUHEk7Hm3J2HubkXOJ6tepUTVUImmpUA3lV3BgwRzATM8t9rs+NpXop5NZtdMmadU/SbiD2Okty9fpIgIffF8sjeSmXREaoFDaQBcmDMD6RSf7HGONdfb9RqLHCKL5sr5zaqdJQD2c6bj8xdvkL+Inz49yp/hFVsAUEbAkrpG4i041HCsgKNNaa3jc9ydziTO5VaqMjiVYX/kR2IMEHoRjo9q4NPtmyjao5z4aQsaOkcwZADvIDDWDHYAmO4nuA18U8OKVHcSEe9p37SNuYk++o9sOvDfAv7OXLQTqOk+3eBsTYR0j3w8dQRBEjscTj6duFPu7MUdUzkeWqAF1YSh5iP8rC8CLxqMm289MdXyIYU0D+rSur5gT+uFPFvDFGrpZVCMp3UQGUka1IHcCx6GPjD3FMOJwbsIRaDBgwYuOGDBgwAGDBgwAGDBgwAGIsvQVFCooVRsAIHc7e+JcGAAwY8u4FyQPnHrABzvxrwxkr+ZH8N2Uz0DcoIMbbFp+ffGt8MZE0qA1gB2OpvewAJ99IXDSrRVgVYBlO4IBB+QcexiUcSUnIRQp2Vs9kadZNFVQyyDB9jIxYxS4xmnp0mZACe5KgL7kswH5Tjn+c4hmnZiajgXETY7CyqQI/PC5c8cfZrlR0fO5ZaqMjiVYQf+fy3xheBU/LzKrWIXyS+5sAqhF33u5A9o6zijwrPVFzFP+KQNYUlpAiQTvMgiRB2Nx3CM50+a3qJMtqgknVF7XvBE9zG2OeWbnUkhXM6nV8R0BsxN4sp//UdMeaXiWiTHMO8gW+YJ745/lQN6hlVmwJAW17rBJ/S53xep06XKxXmmyBpnrzBuU9zP6zfPxU/NGKbOlI4IBBBBuCNjj1jDP4ndEQJ5aqBukX+AV0+5Cz07498I43Vr1aYLnQSNtMmLnYAxYD3nHR+JhdD80bbBgwY6BgwYMGAAwYMGAAwYMGAAx8Y274XZzjVOmYMteLRAPaSQJ9sL894mUKNAYM2xYCwgbXIY3HsJv2M5ZYx7ZjdHp/E2mddFhHQET8EGCDNv2nC/NeK2cgUwaY6kgFvsRb9ZkR1xSGYWs7eYxgXLajZQOY7mIB/3RAxX4jlssAposziZcF4EAjrp1K1iB0ifbHG8uSUW1LX9xG2N34i2ZyeYDKGKCRpnmuSLdDyn9LDCTLccrJANVio69SBvZhfePV2tvhl//QotIJl0NIgy0BW/cySbSWExI9wk4pXoVap8rXSUrPpBUmbwoYFVMTM97C5OTldVLfnwDZpMj4nKQKvOJILAQQL81hDC3t+e2NarSJGxxyWkKamaju6gbqoVh29eoARN5m/QXGmyHioirzrFErCqACUgWvN9jM9xGxmuHNWps1S+p98U8UL1fJpqW0G4EXaPeNgYj/V2xmKuXcvDqaVpMjSd42MzMET7e+N5w7ieU1MyQjOZZiNz7sJA22nGFy4rZgtoU1Ha7GBuRtJNhf8AIQNsRzQTfJO2xJkdXK04IPMJB3bp7AkG0QAN4OPNAppOoB/VaSCogc76eqnYn4uIixnODZhCvnlBqBOkNJiVEkKI3ZQAG6G/TFIcPKllblalbtcFh+YtN/54lUof8hdrsMvw1yBq0DqFZzM27WnV0k/OPeXXmIKOzA7S89tiPYG0xAxLlH5gsCbHSR89z+98T8SQBRUWzKbz2227CQp+Ywt29gLqlY1KkuZAjcnpJj8VgTbreffbeEuGsxWvUkKLoLjVYjVH4YPWST8XzVHNjLMtVqWrXcaqQiJMEGBckWj/AFGZAw24Vxquy12q1lPKNKgAWJGtlAAMKk73G5GxPRjjFS5S/oNFUzU5vj9NH0AM5M+nTFtxJI7/AMt7YoVPFcDV5YjpzGT02CH9P2vjG1s3doNogbjadIHT2kTsMFSlXqEClSdgpidJMWge/U7/AHwv4rJJ1E3m30bzIeI6bsEcaGO15HxNoPyI6TOHeOccH4TSJnO1kXtS81bnbm0mw9pJ9xsegZWujCKbKQLcpBA9rbY7cMptfMeLb7J8GDBiwwYXcW4qtEQBqc7KOnuewsfnFrO5kU0Z22UE23PsPc7Y5fxDPO5Zm1STLRHW23UARHwNoxz58vBUu2JOfEcZvxBUYwrBCZ5QsSR73JH3wvOfFSmytTDHVIcKAxXeDEAmW9ViQT1viHh/BsxmBKKSlud4WY6i1ztcdsVq5imBFgo/Obk9BEzvfrGOLlkq2+yLcu2M8rxELl2pJT9bczWJjeN5JmQD0md5OElUlW1Ech5ltvFrTezD74ucKy7VGWkvqY9RYdSTHRfb2HbG84p4XpVqCUrqaXocASCYLSOoYgEjuBjceOeW34WkNTkjm1OrzCZUkGDPxbe8av1xu+B8OFbJAwFqkMoeLjTVYqLfTIuOxOMhxrglXLf4iagT/iD0noATErv17nfHUeF5YU6NNB9KKv2An88WwYvk+X0o2C3s5px/KvQhKgMkzqkwZO4Y7x26QLbYPBFJqmdS9qYZzeZAAVfcXZTH/GOqEYo5ThFKlVerTQKzgBosLEmY2BM37wMPH0qjK09De3uz1xHhiVlYMAGKkBxZlkRIYXGER4V/YgpoMfLJhpjUPckDmUmdxILWN7O8jxIVWdQPTF5FwZv7bT8EfATeM+IgL5YvBBYA7n6EnpJgn2HvimXjwcl2O67Fnheg1aqhqEsKaqSxM+mfKSTc3LPPvB6Y0HGPD4rNrVtDEQTEhuxNwZ6TO0dhibw3llSiArq5JJdlIILHe47WHwBhrghiThUt2YlrZyniATWVmGUsANg0Ws0bGPyna2GvAUWsUDQyLzuTEBVEwekaggg9jvGNdwzg60Xqvu1VidtgSTp+5P8AQwg4zw5crTzJSAuYdAAB6RBLr2gnV/uxBYPbXJ+BONbE3iHjDZhvVFNTypf4DH3PfpMd5RZbMEODqmCIje0k/B2j3E2jEeYqrte3Vp6xe+2H/hzw01YqW1CmDdj9URZZ3+dh7nEFynK/JNW3Z9olF01qlEVHZQyICB9WgsyAamFmg31WuxuJc/xjMHLU0qDR5mpiQNJZNXKigbKAY7kATMnVouMcAy3mLXrkBEUKEgaTHpEbm1tIwn4ylE0j5ba6QLALzB6LQWJEjVoIUkiD3HcXlGUU1f8An8/r+5VpmVLaQANz7W6R+23zibJ5gq4alIKfUu82sfa1wfjHjM8PakiO8EVASpDqQwEXJWe4vjzk88gceYpVJuygEgd4I2/82O2OTi0/v/QjVHVuEcWSusqeYAak6rP8pBv7YYYpcIp0hSXyI8thqBH1T1nqTi7j143W+zqRQ47kTXotSVgpbTciQIYE267Yp8P8L5ekoGgOR1qc0nqYNhh3gwOEW7aMpHwKBYY5p4v4cRmdCrq8wgov+qZA6CWBE9iO2OmYgq5RGdXZQWSdJ7SIP6YTLj5qjJR5IocG4VTytIkkFomo56wL/Cjt/PC/N+NKCsVphqsAHUunT8STP2H88aU45x4w4CtF9dNYpv2mFOxXsAbQD3aNsJmcscPgZK0tGk4d4kpZljRqoFLSAGIZW/y3AvF4j88aTHD2ZpETqBEETM/TEddiMdXr8a0hUAL1iLqom4HNt2PwBsSMLhzNx+YQk32OcIeP8cbLuqaQQ6nS0mQ0wJG2kErN+vxMX935qterUFNfwiWP/wBSqj4Ov5xnfEOVNBwC4fSvmA6QpXcKGAMMCwtb6b7XfJkklaVDjLgGcFNKrgEinFJZImqwAAj8lS/+Zu2KuT4PUzeqoTA1nmJs7fUQsEMsiL2i0b4r8AyjV9FISqIJY9V1czCfxtMDsoGOg0KQRQqiFUAAdgNsRxw9yr6X92KkZbh9Y5FhTq0gFc/4iSZgfqf8tjAMasaum4IBBBBEgjY++EvG+LUQGpVFNS3MF6fnO43tce2E/AeOClUNNmPlMTpZoBX3boOsxa2q0th45IwlwvX6BaujR8T4xSo+skt+FRJ/r98Z/wAQ8epVaJQJUDkiJ0WIIJ2fsSLd8Zjj2aqDM1dS3VzckRcnTuei/p8Wn4ZwuvmDyCAfrvpA23Pq7wBJgXjEZ5ck24pfYRyb0jVeD+EUFpiqNNSsfUxElD+ATdQP136400YU8E4BTy11Ls5EMzMb9fSIX4tI/My2OO3GqikyiVIwPifOmpWa40U5UD4s0/JB/IDGYRix3G4Fj1AMT3sSJ98OvEi6a1UE/wDyEgfJDTHU82FeQoElIBOroAbmQdjvcn/1jyZtuUm+znbdlA5kwoaSoMgdQX3j5gEx2xLl2kAgSDO2xPb97jth1xfw+aBgzDKGn3jmUH2P6R84VBNDA9CBYT29VrbACOsCME7Tp9mNeGbPwLndM0WsDzJ27sB/3f7sbLHOfC9Y+dTggjUP2M3m/W/vjo2O/wBJNyx78F4PQYMGDHUOVeJZ5aKF32GwG5PQDGSfxZXJlVpgbgQTI/1ahJ+2NFxfga17lnDRAudI99PQ+4g/bGO454crUeZJqKTJKKTpP+kX95HvMdeP1DzX8Oic+XgcZPxlBiuu/pKA9pIKsZmBPxNrYtcX8SpTqUUZA9GuPXIi5APKRcDUs3645sDUdigEsSIAk3Bk2AnoScabLZ1RQRWIbyVBCEnU7uSWJ6qqy0gdLE3ICY80+L5MWMmxhWopVFRslRpL5R1WUa2I6AC4sDAsJHW6jMHNuG1qxExzLMkiwJ37T25rdBh14Z4lRouNVMrYqagZjAJnmUmNPLuNvvi94n8JBvMrUqgWZYq0xJN4K3uSbQZJ+MY4+7HlF/n9jXtaGvh/xCKlKo1YhfKjUxtIMwSOhsRbfp2GQ8R5o1yaolVdjGobIkRI94do7kfOE3CKdWqzKuoBVLOWHKoEEMRPMfwjck9pxcz1AKwAgTpE77IuomLi0jUepHc4yWScoqL/ANmpto6fwjIJRpqlO43LHdyd2PuceuL5k06Luu4Fvk2B/KcJfDPFl8tlq1ZKjXzAgKsL9Tbi4b2DD5xc/tlHOCpRUuVAGphKzzbAm+63tjrUk41HV9D+DA5nOgGwbV83N9ze94ue+LFLhdRl86oGVLS9xYdYF2Em243kxjQ8V4Nk8uARTljcKSxUx1YTcC1up+4hbxJVUzKlelhp+O4H59Pv5/twxupvf2JKKXZX4BxjK0kZmpg1FfSrBBqYWNgTy9zB6iZMnGyo59TSWqZRWAI12N9rdz23xhG4ytQqpoU1ZWkaV5WvsVgzMn3ue84s+LeIk6KgvTdRFwSv4lIBsZFz+WOqOao2tjKWrNDV8SU4JUEgdTAB/n07YtZDjNOpF9LH6WtPx0P745nU4ozRAJta1p6E/En749Ln3Nyp++kCCd9p3+NvnEV6rInsX3KNJ4/4Y166+nTDx0j6vgi09Iw98PcCSiqswmqVuT0kXAGw7Tv+VsT+H6tdqQOYUK1ovzEd2GwP9QMNMdcMUeXP6jqKuyHNZVailKgDKeh/qx98ZDiXhdweRdaiYgib95I+4/TG1wYbLhjk7NcUzmmQ4PXoVqWum4UVafMOYAal3IkAfO2OlDH3BgxYljtIIxoMR1qwRSzEBRuTiTGH8R8T11GTVZSQBqAusyfmf0wZsqxxsJOkW874oYkilCjpqHMfe9h8Qf5YWHxRXWQzAggiYWfaGAAB+VI+cIsxmj9MsL2Md++3xvijndSkq4ImLHoNxAkEEgyAT22kY8xZs0ndkubNRnBXohj5r16dZA8c2sJIuZkJM6SZIPaNq/iDJ+aiZqghWmVAYfgKGJPWCABPteDj7w7PqtF/JeqtZQujUfUkLII2EDUbAadNidJlVRz7apLOH31AmdzMRfrf9ZxbJNVX8RraqiklWYmxIHc7xf323xp+EZ2pmKdPKEqpUyrmYKhWtHUrMgTcLciL1EShXKpXTymbaqnKAempDy9pKxft0dcG8K1srmKdTWtVAxB9QYBgyzBJBgtO+3fBhg27jtPsyKd6G1XhFLL5cpSW7eWpY+p+Yeo9bE4yNZqbatWqSanpgFiTCqZBGkItQn57xje8bH8NT2df3gfqRhNwzhCVaFakZH8XcRI5UI+fUd+5xfJG8nFfQvWjJZimyU5YPoqiEYgTC6ZkAi8qCTb0zFzDjwrxalRLBgTqgFxEADaxhjue5gC2HfiDhDVTQpUlARAxP4QBo0rsbyBaOhxXq+DFgNSqMtQC5N1Y7kkbgE9Jgdu6Sx5FK4LoWmin4g4bma1ZnFLkFlOpTYTeAZuSbe/thHVyWmQ5YHqPTF5FjuRH6/GOk8LoMlFFf1KoB/4nrG04lzNYIpZjYCThp+mUvldXsVw8nNE4Mz84BVF1OW5gAAJ36n47R7j1XztLS6U6K1ASCPNB1KAoU+hpZZgeqBHvhhxnjTVGgNa4CBjG0wY3PzOF3D+M00SozsFqq9N6Z0yx31BiBq0kC8xv745sbjfGL/7Yulo02dyuQpooqKEYqDpUvrv3AM+0nEWRzGRDB1V2KmQzBiB7ibfbGN8Q1Gau7wwFUhlDdZUQARZh0sdhBviFM+67khRtFhY9+gvHewxSeSpaiv3McqfR2DK5pKglCCP2+Qbg/OJ8cy8O8a01kIIVdQViTuu15JsBe+OmTjrw5fcWysZWfcGDBiwwYMGDAB8aem+EdDwxSua2qozHUeZgoJM8qg7T3k4e4MLKEZdoxqzO8Uy1HKUy9KmvmEwrNLFTcky0kQBjnWfpmWckyZJbdmJM27ST13x0LxmbUx7t9+WP3xh61PU4BJkSfgiwA7mT1/8AGPN9Q6ycV0iGTuj5lVKQR6kaZGx623Pqg/8ASelsarjfhJQC9AEbygJt/p6gew2jrthR4dpI9UVKsCnTALE9WkaEtuS14G8bdMaHiXiByP4Q8tSbO3qjvBEKLdmN9gcbihFwbn56K4cbmjBPUccrTfryx2i/23gzjcL4xVaSBVNSoKa67wA0ANciTBPa/ScITwaq8vIBbfWTJ92kEajsfgDC98u1NiG23i0HaWEiB1Fz1Fr4XFNwvj5L4vT8ZO9ob8Q8S5h5VvK0yLBW3Ugred9Q3mOU2tizns3UASpQqlEqAaiADcXXoY+sEyNh8hNmKPS1r2E7WIAB6ELH5xfFrhOZABoVx/DqyVMEAExIPaSQQdtU3kgYflKTtvZ0Sgo7SPNbiVc2NWtIP0u4kwBEbLJBPsOxOJuGeIswp9Zcdm2jfdufVpkiCR9ox8zmRKsFYQL6TACv1tAs0SSPYmIwt89ugkXtMXLH0ieWZ6GbGRacHKafY9Qa6N3l/FdEj+IGQ9bFh+RXf8wPywq8TcfWppSiQ6bt2m8AzEEbx7jtjOkq/fVc+4tcwLekH4O8aoNTOAlgiiOX9iZgDrBBj3nBkzTlHiznzYPj8D6a5ewA7TAN7zY+8YsZDhi+W2YdZoUiIBP+K0hQskekHc3tYdY8cPpgEEw8bq6kiD00hgZnpJ2juFf8U4+lXLGkaXlzo0aTyiHEC4UjaLCB1jCY4xSbvrwc79NOKtiOv4qLZZqKIomobMAwVTJKiRBv1iwnYwcUcgQzAMwUEgEtcX6k7gRv7TivXy8NI2JgD+rf8AHEmXPcQD179LxM7dsLOfNJnO3fZs8n4Mc/4hpr7gFm+Z5es7zjWcK4eKCaFZiOmozHsOw9sVPCmZL5ZJMlZWfgwv8A9dOG+PQw44JKUfJeKXaDBgwYuMGDBgwAfCceKlUKJv8AkCT9hj02IKjR9v8AjGNmibjytWURTdSpPq036GACbzG8bYzPDuGNUqPEqFIUkzMgEwBaLHv1B9sbXMkKpZyFCiZPQf1OEWaCuCEWoQxmFQKCREHWwBgxEj9sceXEpy5MPbTdkRytKhAYER9TAkXsZIWFJ/KbHpihn84kDTobm2U77zB27G/4QcFLJS0AM/ur8q2NpkSbtMEm+2KzZGogP8MN0ILgyJBkTpIO49TC/UicTlGHlnQm1pIlqcZ9KqrGbWRjPuLXi2E9fOlnlgZvHOoAveSFexKiIna4vGLGUyPmOxzCxSGkGlDqGYKpZnljqVSSAbkzuQDhxxDI0IPIBqEGJBP/AFAht774nWPG/qNcmJfM+oHe6jTBBEBkbeGEzFwNwYIkbL+YFPKQQR9Ikak5YJiLL0+n3k1q8UCYYkOLKdGkXtqXTzEEqV06SL3HUXNKVGtQVH1a6oAkifXULMIAhdQiQBve3GEknE1TkuxrlOLtTXy6ymrR7xLLFjc3cBhbZusmwx8z+Vj+NTIq0g3K06goNoYCGJ1ahJIiADqJY4Vq9LVHmZY3uT58g2tp1VFkAixLbjFjhXE1SqqVapq+eRSNMDTTj0iA6r1YDSiqOY7yFDKLqmK2u4hm0kB0AHKYZdiZPKCxNoTURMiZsBiXhSvWmygKfUwO+1lMEkEEe0RLb4C4MWJWJ1NBGiNSseW4OlxDNGpaYJkk4vcJzISmgaSSwW8TJN9rWMnEsseK2NGd9FzKcMWwbmImZkC5mAPtvJ98fc9wihpINMbdJG23piMS5fNQpLQLmB7TC/JNifcnHqtXMAzfv7YgnRuzK53JlWk3WN+09/t8W6bYXrUIMd+kTv0j8z/xjRjNLrcN2H2ta1+uPlXhAr0QQumoZKtsDzFhq7ght/2EjBGNujjyem8xH/hXPGlRANMlWOoFSCQDZZDRuAIgt7xh+nFqR6lf9SsP3F/ywhppopDcikgtYToHfpOkb2++KyVlP+IdTHc9O3KNlH69zN8dize2kiixapGqXiVI/wDyIPYkA/Y3xZSoD6SD8HGX4LULFgCSo0XJm5BkSbm0NG4m5gjDQZFdV0UyN4H77jHRDJyV0K40xtgxHSWAB0GJMVEPLjET7XH5YmOI6gm2MZqKVTJ0yQxRS24JEkdt+2F3E3BqFW9KgFh+KZgH2ETHWRNhBdFbX++/fCHjGUfVrpgtIAIEE269jY/NtjNubKnWikeyJcxufi3bFPNZm0A3YGLjpEkTbqPuMKqtfMmyUqgAJ3R5gzeCuKmZTM1CAtJ1IO5U29rjrb2tjkpvRXrYVONKVeixiSwI2mS0QepEkRMjTtEHAc+CnLsBF7dDF4/rvixkeB6D/EM1DHIoUsAZmdXKtrk9tpnEmao6gApdi5hYEWnYwBqmdlBG5kCDjVgbN5pGdzRbUuq+lTdgeaIJJBXoEEXF7bnTim2YE6ngna8comBHb1me5Y++HjZYuxikXNwQFYmSpAEgcigEi/0nacKR4TzbEjQAvdmXmvNh6hHuB/PHUqiqJ22WUzUteAYMA9SFYgR1lgBHXa+2LFauQDutmkqF1mFJuSOVtJCW3JIY8xOIf7rrZYB6pI5hzKQVMlAJAMwjajzQpkTtpx5r0R6gAIW1JgTfSoVXsTUFOGWBdtQWIs1I01omy4r66rhjKu9M0xqKspqK7gA3IKqz7RZqhuFjEtF4TzAQEBsYUDqNLgel1/EOY6puLYUrUYs4BZiG11qhkF2ViuhX/EC4MDl7EkAs6NZi6suoDSNUTy9SeVpvBsSLII5dJOTinpmp1si83zAAhbUYIEpfcgiSARY364mp1WqiQwMEfUo94gsL+18XctRaprVmbTMSGLFrDmDdFubXv8CWq8PDDmqVG6X0wfy0ge0Y42sadFrkLMnkaZaapEfhBHQgHVPMb9AI6GZguRWpqDJJFxsZ+JiB6hvbEK5fTu+gSYdTAHYMuwXYb/bEGcqmmC8Gm0GWpjUH3IIA3Mk2MG8ycWio+BG2X082Rpy4g7HUkreRIMG1u5kDEK8Kpr/jOFBM6QwCiOgJ5rQOtoHyaNNK1RAXqWNwGiRa86QVkXA3HWAdinVqIakMJA1EgOxIFjqYy8XHpEibdWXU4SfEz5LZrMrldKhVUKANgDBmZud5mZ3m/XFte0z+n9bHCThVVwSPLRW0+m6kxG5Yam7dsX/7wEwyuGG6hdR9jyTAvYmNji6pExgpnbEmK6ubf184sDFEKGPhGPuDGgedOPDJ7Ylx8xjQFbMK0coBJ7mAPc9/gfpuKT5N29dZxbamqKpkf5g7A/nhoRiKDP8AX9f+8I0aJ24SgMX0DanJ0z1ZurknqZ+Jk4W5vJ0y2nTpAADgQN4MSLk336dBJBXROp/9drxOMlXz5ViGAnzWHzcyfiZ/IY58knFFYKx3QUBQAAANgLAflivmCBJxROcjr77/ANdMV8xxAG3xb5mP2xzueiqjs+Z7NCosWiSHB7QbEdd9j0/XP/2BClQcwSnUBQAnmZ2B1FibwSqxInSPSQWNqtR1sCpgFpP+aRBJ+AZ36ACCRi0tNAjmWspMgElPUQNSiDBYywjmAg7Q3p+XZmSuiouXEsiBRrdhsQRGgq0kAGXA26bCTdiKUnTB0oqMdI5hsS+om7SYMdj+KVp5GmUdleVJ0ifwzo1SSJsouTb/AEkjF3iGQ8lmKMZUKV5iFIckMrQwiSCbFfQp5oOnqJEi0fKMKQy80EfMkHpqBJn5G1wGBzkC39d8ImOsKqEBrGV0lnnYwI1NcwbC+kwJXF3SzCLGD6hyg2m4eNJ6ETMgjpjlyYpJ3EpGSemT5vMEi1/5+2K9GksOumlc21F9UFRFhIaCSBtAAx4ZGBUNIDCzak0mN7hif0O/xhll6wy4gMKmoklQDMx0YAiLAX7D3wYoyTdhNoXKlRbeYnvIZD7nS4t9z+8WsvlKlL+M1RBIIK8pBDFPqax2B0jeDe+LtHOmrAVxTGmTuSb3gtAAmR+LrbFWjQ8jS1PyiVEAsjTtsjXieksd4B2xWOOKdiuTaLVPjMIFWoin6f4dT3kXYgRf6jEbYuZXLhiArBROp5arqqbSQDojb1X+MR0a1SuJ8qnpLQGvqBBgkiQysOaV3Hc7YkbJW0qtMxES5ZDvYo4I6TIMk9cXJjajQ0t6nIP0kzH5kT+uLYxTyjMOXywoHVWBX4Gx/KLYu4pEVhgwYMMYGDBgwAeWGPJGJMGMoCF0kdsJONcAWqGZeVjuDcP0E+8Wn4kGBGgjBGEljUlQyk0c5/uDMpZUkCwhk+erA9/vtixkvC9WdTaV9tztEQpi176u/e27anj4KeIfhl5H91mUzHCFpSqSDog1XkmSDZBaSBN7BRPUscV0ybVw+iQgUinIIVnIIm45oUABlEAWEgXfcUyMiAC7VGCyZhVnUwsIVdKx7mAZnDJ6M/cbSPf+WKcK6F5fUzWZoqUNQLp1JSZWjUQdb21H6iWQG/XtiLL5ZYBcKWMSAOUQIAUGdIAt+98Ms1l2SiymJ8wtygi2st2/Cdh2MYTCq6si7jSSXtexv8SVxDM2tFIKxm6SL3HUb/pilURQSVEdwNjtuvp6C8SOhGJEzVgPe+IM1V5WjfSf2tiPKuhqIzT8wy2/oaIhjPIZsVZwXWZEugEmRLOlkAy2WNoZPSw2goT2F1IgRvItT8P0NTOCJQowYGNyyxP+18Psny6kaSQZnqwIgMe5tpnflk7464bjZJ6Znc3w4JUCvya1iVBYFgTDaRLiQTJkR3PNifLZRi1qaa0gMDpKOLgOAVlQQd1mNiLYe5jLg1KZK6gwZWkTaCyzPQEEfLe5x9/u6CuljAkXPMo6BTEkbAhp/TD8TLE/9yVNRKKqKRDIKtQAx9QhYBjlggiABAjFanltBIqooGwU0qRImBMKg1jYShkWkdcajLLUDFXhl3DbHpZhtPuPsOs9WkGBVhIIgg9cNxMsU5LOUkEu5WQDL1HZCDcMrMdMH8j3w5UyLYUUMm1Kpy6jTLH0nafxq29/rW/cG5LZBAjDRMZ6wYMGGMDBgwYADBgwYADBgwYADBgwYADBgwYAPJQYXZnglNtpQ/5Tbv6Ty/pPvhngxjin2am0ZipwGqPT5be+pl/TS374loeHmJ53VR2WWPzqaAP9pxosGJrBBeDecirk8glJQiLAHzf3JNyY6nE+gTMX7494MUpCnyMEY+4MaAYMGDAAYMGDAB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AutoShape 4" descr="data:image/jpeg;base64,/9j/4AAQSkZJRgABAQAAAQABAAD/2wCEAAkGBxQTEhUUERQWFhUWFxoaGRgYGRgfHRghHxwYHhobHx0aICghGx4lHRcXITIhJikrLi8uGiEzODMsNygtLisBCgoKDg0OGxAQGzAmICQsLCwvMi80LCwsLDQ0LCwsLywsLCwsLCwsLywsLCw0LCwsLCwsLCwsNCwsLywsLCwsLP/AABEIAQoAvgMBIgACEQEDEQH/xAAbAAACAwEBAQAAAAAAAAAAAAAABQMEBgcCAf/EAD0QAAIBAgQEBQIEAwcEAwEAAAECEQMhAAQSMQUiQVEGEzJhcUKRUoGhsSPB8BQVM2JyktGCsuHxQ6LCFv/EABkBAAMBAQEAAAAAAAAAAAAAAAACAwEEBf/EAC0RAAICAgIBAwIFBAMAAAAAAAABAhEDIRIxQQQTIlFhFHGxwfCRodHxMoHh/9oADAMBAAIRAxEAPwDuODBgwAGDBgwAGDBgwAGDBgwAGDBgwAGPFWqFBZiFUAkkmAANySdhhdW41TSq6OQAgSTc3YxBAFolDP8AmvAElZ4zzzBPKQ8rqfMIidJBEe081/a2AaMW3RdzPijLJM1NQAF05gSZtKyJgTfoRhlkM6lZFemZVhPuPY9jjldTKNDIJ0llJ5Sdpg6piLE9fSYnDjKZulk2X+z/AMRzqFRiHVTtCqdjcHmOra2+Eg224vw9fl9/oWnhil8Xs6Jgxm+G+LVq1RT8mopa4nSbaS0kAzHKwgSdrYZcL43SrllQkMu6spDC8Gx7Gx7dcNFqStdEXCS7QywYMGNFDBgwYADBgwYADBgwYADBgwYADBgwYADBgwYADBgwYADHis0KT2BP9Rj3j4cAHMKlfWTUuWYmZnQdRkiUM/UTvYA3sceHdg5RWNSSgCkEnTKzJnlIOox6QvSMaTj1ZcoClIc9YVWLH1QSORNo9X6dzOFedgKuhmV/oVApAQkQTqG7KuoKt+87Y58ko7d01X+tnRHLFNsYLmaRytZKjDzCWgAGSdI06e9omO5mBhVxPy60s50Vah2BIm3pOnttMgm18eOdDrDSTBYHYqSQzSRurWO3SJBEfM/lzYlwurTqJC7AkqATYGT1nc4aM3KLlFb/AGv/AAUw07kesjwGv5mqm41AakcsQVC7DraWNjMyb4h4hIqs6AvDMNStAknfVb/NbcjaYwxq1rlAxGpV1ib7tymZOkyJ6m18PuH58VQtF6aqjLpEWEgSAF+kQLdivwcbPHyjx6j9v/OjJymnfg++EuKB6a0mGmoiix+oCOb5kifc7mcaDCXhGbyzuRSCg0v4YYgAkNuATcgsl+5Wb2OHWKnNLsMGIsxmFQSxgf198Lv7+pl0CHUHIGrYCYgX3uR8SPjCuaXbFsbYMfAcfcMAYMGDAAYMGDAAYMGDAAYMGKfFs8KNM1CJAKiJA3YDr2mfyxjdK2BcwYiy2YV1DIQVOxxLjQDBgwYAI6tFWjUoMbSAY+JxjeJcBrvmnNPlDHWKjXE6SBsZ+ogAC0T87bEGezQpU2qNsoJIG59h7nCThGS+RqdGU43wwUKFIlgWV2Lk2nWOYx2DBIHt1wvrV1OpUQ81aqqalIlXVVgE9FJiDEdrYU8dz9TVrqQwqyQhM6FLEhf1MdjB6AYnylcPlBLMzJULXi2q4gxfV5bz7k9Ixye4raX8/iJc70izl6gcEBmZiWGuGhm5pYMQAQDJ6EACwsMWcpw5uaDqqMoAUenedRUmDcGTvAgYpPTqU3C6GBnlLCIvFhaVBbT0sv1YbeHaNZ8wlcxomomoMIIGoBNMzOoT12nFOfKSUltdfl9Tr91pcSp4b4eTmabPcC4FzBAJ9RAkTpJAsCBjbrn6ZDaXB0gkgG4je35Yy/iTPulRlpEqqXZVJUnUJLCDvJ6++2+MxQzxI0kmTCCJB2Oo2MzE2jaO8Yx5+L4rdaIZc3KQx47xkuBU720yLAiyx13Hv7dB84PWCaGBUimJNxLETpkj6Q+mD2/KUFDKVqlghAsTqOjSSQImBuxjvbY9HT5TTRI1p57MIUNIVbzJEgSIsJ233I53y/5EE29nvM8WZ+eo7NOySQJG/sB/ITJxPkOMVEOpamlRaDJDfkdhcGRfGep5CqdKLzGIGggg2O2194mJvjR8M8FVXGquwp7Qs6iB1kKQAbdGO2FjjyN3FmJSY84d4rBMVl0AiQ4/mtyB7/eN8aRGBAIMg3BHXGf4b4Qo0m1Mz1TY85GkEbcqgT+c998aIY9HEppfNlo35DBgwYoMGDEOarhELNsBP/j5xls5x+rNiALWWJ+5H9RiOXNHH2Y5JGuxivFNTzKzKfogKLyLBi0DcHVff0ixxQqcdY3FVwTeCzif1sPjvivmOIefMkmooBkRJvYSB072kAg3AxyZfULJHitCOaJeD8QKtytpYASQNyJBmLEQBdug/PD/AD3HHqZenUpEodYFSPpMSBcGxlekwR1scLNTWCLkhjILGYDbgdLEbna+NTwrODL5Qq4osWJL0mqqraICyFM6tiYtaIvbGYeW1emgTY84T4kSoo82KbEb30k2EAna5G/cQThq2ep6C+tdI3MiMc9zHD6bBWy7KmqpoZDVDhSRy8yzAkQd7jvEfM9wh01I1RHdUBNNNUhDYkGFi4BMXiSSIxdZci7Vm8mOc3UesnmZXMM4m9Nm0svXcMJj9ReWi9LiHG6lSj5RnVqK+/dCSOgAn3i8wcZ1QoaOimQRp25ZAFuoFo3NrAHDOvlVGXWqTFRi0oVJA0krJkkx1A3kjeMTb5XX6gpWVszwau4DeW5BUEEAkQdrgf8AnFrK5EJlKxJ5g6rFrAK51CO5cjf6RiWllXzdQeZdAwBJEqoLQAoFthEAe56nFfi2fKVK6QYepDKPpCs+mBuo0SPeQR1wixqO1fnsVRS2a7xFwhK1QO1bRCenq2ks0xqEjuI26jGOq55qZpqLCnLIB3M3MG5uovaF++r4Pwny0NbNkamUgiTbULi1y52tJ6SZxjs/lFU+ZLNT1HTrgao3I3Lw0TpIWbagZAtlv8hpt0XeK/x69RlKIf8AOxB6KQIBJBI/TYwDj3wzLLRfU5VXEFXqCoDBJ5lpCJMrubcqnfDrw5UylSqHVnNY35yOYxc8sBjExNt464zXGWZ3eo3qkG+w9cgzaYCr3EDE2lD5eWK0lscZPw8zGq1NlqIdUEkgzEkaTZSZiDETN8IMzQOrSWIYGysdvhWG5PWOvwMMuA8U8lg6k6CIYEGGUTEdmA1GBbeQCTjomZyyVFK1FVlO4YAj7HDRxLIrTpglyRzDKVCfqHTdbkb9LbmZHvsRjbeFeJGopRmDFRIYGZHb5UwPgruZOPNXwflzMeYsmYDkx3jVJH3xLwfgH9nrM4fUpTSNXqFwd/qn32j3OGxYZwnfg2KaHmDBgx2FAwHBgwAZXiNHN5h2ATTTVjpLEAWNjAlieu0dsK854azQuoV46Bo/7iBPzjfYMQfp4S2xXBM5JV4DnZgZdyT/AKI/3SAcVaVTTSFpYwfaT2kgEgY7JGOL0clUzDaaSO6jlECYG1zsDYbkfyxz5sCjSRKca6IcqNTdJJIsB21AX7dx79Jxpsrwhf7NVrVwdABFK+5JAVyd4mBMwZPSMNeA+C9LCpmSCZkUh6RtGo9dhYW9yMPPFOQNXLlUElSG0j6omw9+oHcAY2OB1yl9NI2MXWzmmWzDKGWmCocCCbE3X/qWVkfa2GuSyQrup8zy/LUs7gAPpG5BEkEGIggENN4Mqs3UJcSIEwLTfrvHW0EbjfbGr8K5XzfOmZNI0yY7mLXP4T8wDGJ403JCwd6FHFKyM4FNxUF5mkFJ2sTpOs9ZtG0HUQL/AARsvV5ajFalOypIEjUWA1ETOpivSbb3xn83QenU8usulgSL2UjTuDaQenaL9cbfgnh1XyoFcc7samoWdZgLeLHQFkG0yCCLYpjTlLY8XbMlXp1QgY09NNpjUHEk7Hm3J2HubkXOJ6tepUTVUImmpUA3lV3BgwRzATM8t9rs+NpXop5NZtdMmadU/SbiD2Okty9fpIgIffF8sjeSmXREaoFDaQBcmDMD6RSf7HGONdfb9RqLHCKL5sr5zaqdJQD2c6bj8xdvkL+Inz49yp/hFVsAUEbAkrpG4i041HCsgKNNaa3jc9ydziTO5VaqMjiVYX/kR2IMEHoRjo9q4NPtmyjao5z4aQsaOkcwZADvIDDWDHYAmO4nuA18U8OKVHcSEe9p37SNuYk++o9sOvDfAv7OXLQTqOk+3eBsTYR0j3w8dQRBEjscTj6duFPu7MUdUzkeWqAF1YSh5iP8rC8CLxqMm289MdXyIYU0D+rSur5gT+uFPFvDFGrpZVCMp3UQGUka1IHcCx6GPjD3FMOJwbsIRaDBgwYuOGDBgwAGDBgwAGDBgwAGIsvQVFCooVRsAIHc7e+JcGAAwY8u4FyQPnHrABzvxrwxkr+ZH8N2Uz0DcoIMbbFp+ffGt8MZE0qA1gB2OpvewAJ99IXDSrRVgVYBlO4IBB+QcexiUcSUnIRQp2Vs9kadZNFVQyyDB9jIxYxS4xmnp0mZACe5KgL7kswH5Tjn+c4hmnZiajgXETY7CyqQI/PC5c8cfZrlR0fO5ZaqMjiVYQf+fy3xheBU/LzKrWIXyS+5sAqhF33u5A9o6zijwrPVFzFP+KQNYUlpAiQTvMgiRB2Nx3CM50+a3qJMtqgknVF7XvBE9zG2OeWbnUkhXM6nV8R0BsxN4sp//UdMeaXiWiTHMO8gW+YJ745/lQN6hlVmwJAW17rBJ/S53xep06XKxXmmyBpnrzBuU9zP6zfPxU/NGKbOlI4IBBBBuCNjj1jDP4ndEQJ5aqBukX+AV0+5Cz07498I43Vr1aYLnQSNtMmLnYAxYD3nHR+JhdD80bbBgwY6BgwYMGAAwYMGAAwYMGAAx8Y274XZzjVOmYMteLRAPaSQJ9sL894mUKNAYM2xYCwgbXIY3HsJv2M5ZYx7ZjdHp/E2mddFhHQET8EGCDNv2nC/NeK2cgUwaY6kgFvsRb9ZkR1xSGYWs7eYxgXLajZQOY7mIB/3RAxX4jlssAposziZcF4EAjrp1K1iB0ifbHG8uSUW1LX9xG2N34i2ZyeYDKGKCRpnmuSLdDyn9LDCTLccrJANVio69SBvZhfePV2tvhl//QotIJl0NIgy0BW/cySbSWExI9wk4pXoVap8rXSUrPpBUmbwoYFVMTM97C5OTldVLfnwDZpMj4nKQKvOJILAQQL81hDC3t+e2NarSJGxxyWkKamaju6gbqoVh29eoARN5m/QXGmyHioirzrFErCqACUgWvN9jM9xGxmuHNWps1S+p98U8UL1fJpqW0G4EXaPeNgYj/V2xmKuXcvDqaVpMjSd42MzMET7e+N5w7ieU1MyQjOZZiNz7sJA22nGFy4rZgtoU1Ha7GBuRtJNhf8AIQNsRzQTfJO2xJkdXK04IPMJB3bp7AkG0QAN4OPNAppOoB/VaSCogc76eqnYn4uIixnODZhCvnlBqBOkNJiVEkKI3ZQAG6G/TFIcPKllblalbtcFh+YtN/54lUof8hdrsMvw1yBq0DqFZzM27WnV0k/OPeXXmIKOzA7S89tiPYG0xAxLlH5gsCbHSR89z+98T8SQBRUWzKbz2227CQp+Ywt29gLqlY1KkuZAjcnpJj8VgTbreffbeEuGsxWvUkKLoLjVYjVH4YPWST8XzVHNjLMtVqWrXcaqQiJMEGBckWj/AFGZAw24Vxquy12q1lPKNKgAWJGtlAAMKk73G5GxPRjjFS5S/oNFUzU5vj9NH0AM5M+nTFtxJI7/AMt7YoVPFcDV5YjpzGT02CH9P2vjG1s3doNogbjadIHT2kTsMFSlXqEClSdgpidJMWge/U7/AHwv4rJJ1E3m30bzIeI6bsEcaGO15HxNoPyI6TOHeOccH4TSJnO1kXtS81bnbm0mw9pJ9xsegZWujCKbKQLcpBA9rbY7cMptfMeLb7J8GDBiwwYXcW4qtEQBqc7KOnuewsfnFrO5kU0Z22UE23PsPc7Y5fxDPO5Zm1STLRHW23UARHwNoxz58vBUu2JOfEcZvxBUYwrBCZ5QsSR73JH3wvOfFSmytTDHVIcKAxXeDEAmW9ViQT1viHh/BsxmBKKSlud4WY6i1ztcdsVq5imBFgo/Obk9BEzvfrGOLlkq2+yLcu2M8rxELl2pJT9bczWJjeN5JmQD0md5OElUlW1Ech5ltvFrTezD74ucKy7VGWkvqY9RYdSTHRfb2HbG84p4XpVqCUrqaXocASCYLSOoYgEjuBjceOeW34WkNTkjm1OrzCZUkGDPxbe8av1xu+B8OFbJAwFqkMoeLjTVYqLfTIuOxOMhxrglXLf4iagT/iD0noATErv17nfHUeF5YU6NNB9KKv2An88WwYvk+X0o2C3s5px/KvQhKgMkzqkwZO4Y7x26QLbYPBFJqmdS9qYZzeZAAVfcXZTH/GOqEYo5ThFKlVerTQKzgBosLEmY2BM37wMPH0qjK09De3uz1xHhiVlYMAGKkBxZlkRIYXGER4V/YgpoMfLJhpjUPckDmUmdxILWN7O8jxIVWdQPTF5FwZv7bT8EfATeM+IgL5YvBBYA7n6EnpJgn2HvimXjwcl2O67Fnheg1aqhqEsKaqSxM+mfKSTc3LPPvB6Y0HGPD4rNrVtDEQTEhuxNwZ6TO0dhibw3llSiArq5JJdlIILHe47WHwBhrghiThUt2YlrZyniATWVmGUsANg0Ws0bGPyna2GvAUWsUDQyLzuTEBVEwekaggg9jvGNdwzg60Xqvu1VidtgSTp+5P8AQwg4zw5crTzJSAuYdAAB6RBLr2gnV/uxBYPbXJ+BONbE3iHjDZhvVFNTypf4DH3PfpMd5RZbMEODqmCIje0k/B2j3E2jEeYqrte3Vp6xe+2H/hzw01YqW1CmDdj9URZZ3+dh7nEFynK/JNW3Z9olF01qlEVHZQyICB9WgsyAamFmg31WuxuJc/xjMHLU0qDR5mpiQNJZNXKigbKAY7kATMnVouMcAy3mLXrkBEUKEgaTHpEbm1tIwn4ylE0j5ba6QLALzB6LQWJEjVoIUkiD3HcXlGUU1f8An8/r+5VpmVLaQANz7W6R+23zibJ5gq4alIKfUu82sfa1wfjHjM8PakiO8EVASpDqQwEXJWe4vjzk88gceYpVJuygEgd4I2/82O2OTi0/v/QjVHVuEcWSusqeYAak6rP8pBv7YYYpcIp0hSXyI8thqBH1T1nqTi7j143W+zqRQ47kTXotSVgpbTciQIYE267Yp8P8L5ekoGgOR1qc0nqYNhh3gwOEW7aMpHwKBYY5p4v4cRmdCrq8wgov+qZA6CWBE9iO2OmYgq5RGdXZQWSdJ7SIP6YTLj5qjJR5IocG4VTytIkkFomo56wL/Cjt/PC/N+NKCsVphqsAHUunT8STP2H88aU45x4w4CtF9dNYpv2mFOxXsAbQD3aNsJmcscPgZK0tGk4d4kpZljRqoFLSAGIZW/y3AvF4j88aTHD2ZpETqBEETM/TEddiMdXr8a0hUAL1iLqom4HNt2PwBsSMLhzNx+YQk32OcIeP8cbLuqaQQ6nS0mQ0wJG2kErN+vxMX935qterUFNfwiWP/wBSqj4Ov5xnfEOVNBwC4fSvmA6QpXcKGAMMCwtb6b7XfJkklaVDjLgGcFNKrgEinFJZImqwAAj8lS/+Zu2KuT4PUzeqoTA1nmJs7fUQsEMsiL2i0b4r8AyjV9FISqIJY9V1czCfxtMDsoGOg0KQRQqiFUAAdgNsRxw9yr6X92KkZbh9Y5FhTq0gFc/4iSZgfqf8tjAMasaum4IBBBBEgjY++EvG+LUQGpVFNS3MF6fnO43tce2E/AeOClUNNmPlMTpZoBX3boOsxa2q0th45IwlwvX6BaujR8T4xSo+skt+FRJ/r98Z/wAQ8epVaJQJUDkiJ0WIIJ2fsSLd8Zjj2aqDM1dS3VzckRcnTuei/p8Wn4ZwuvmDyCAfrvpA23Pq7wBJgXjEZ5ck24pfYRyb0jVeD+EUFpiqNNSsfUxElD+ATdQP136400YU8E4BTy11Ls5EMzMb9fSIX4tI/My2OO3GqikyiVIwPifOmpWa40U5UD4s0/JB/IDGYRix3G4Fj1AMT3sSJ98OvEi6a1UE/wDyEgfJDTHU82FeQoElIBOroAbmQdjvcn/1jyZtuUm+znbdlA5kwoaSoMgdQX3j5gEx2xLl2kAgSDO2xPb97jth1xfw+aBgzDKGn3jmUH2P6R84VBNDA9CBYT29VrbACOsCME7Tp9mNeGbPwLndM0WsDzJ27sB/3f7sbLHOfC9Y+dTggjUP2M3m/W/vjo2O/wBJNyx78F4PQYMGDHUOVeJZ5aKF32GwG5PQDGSfxZXJlVpgbgQTI/1ahJ+2NFxfga17lnDRAudI99PQ+4g/bGO454crUeZJqKTJKKTpP+kX95HvMdeP1DzX8Oic+XgcZPxlBiuu/pKA9pIKsZmBPxNrYtcX8SpTqUUZA9GuPXIi5APKRcDUs3645sDUdigEsSIAk3Bk2AnoScabLZ1RQRWIbyVBCEnU7uSWJ6qqy0gdLE3ICY80+L5MWMmxhWopVFRslRpL5R1WUa2I6AC4sDAsJHW6jMHNuG1qxExzLMkiwJ37T25rdBh14Z4lRouNVMrYqagZjAJnmUmNPLuNvvi94n8JBvMrUqgWZYq0xJN4K3uSbQZJ+MY4+7HlF/n9jXtaGvh/xCKlKo1YhfKjUxtIMwSOhsRbfp2GQ8R5o1yaolVdjGobIkRI94do7kfOE3CKdWqzKuoBVLOWHKoEEMRPMfwjck9pxcz1AKwAgTpE77IuomLi0jUepHc4yWScoqL/ANmpto6fwjIJRpqlO43LHdyd2PuceuL5k06Luu4Fvk2B/KcJfDPFl8tlq1ZKjXzAgKsL9Tbi4b2DD5xc/tlHOCpRUuVAGphKzzbAm+63tjrUk41HV9D+DA5nOgGwbV83N9ze94ue+LFLhdRl86oGVLS9xYdYF2Em243kxjQ8V4Nk8uARTljcKSxUx1YTcC1up+4hbxJVUzKlelhp+O4H59Pv5/twxupvf2JKKXZX4BxjK0kZmpg1FfSrBBqYWNgTy9zB6iZMnGyo59TSWqZRWAI12N9rdz23xhG4ytQqpoU1ZWkaV5WvsVgzMn3ue84s+LeIk6KgvTdRFwSv4lIBsZFz+WOqOao2tjKWrNDV8SU4JUEgdTAB/n07YtZDjNOpF9LH6WtPx0P745nU4ozRAJta1p6E/En749Ln3Nyp++kCCd9p3+NvnEV6rInsX3KNJ4/4Y166+nTDx0j6vgi09Iw98PcCSiqswmqVuT0kXAGw7Tv+VsT+H6tdqQOYUK1ovzEd2GwP9QMNMdcMUeXP6jqKuyHNZVailKgDKeh/qx98ZDiXhdweRdaiYgib95I+4/TG1wYbLhjk7NcUzmmQ4PXoVqWum4UVafMOYAal3IkAfO2OlDH3BgxYljtIIxoMR1qwRSzEBRuTiTGH8R8T11GTVZSQBqAusyfmf0wZsqxxsJOkW874oYkilCjpqHMfe9h8Qf5YWHxRXWQzAggiYWfaGAAB+VI+cIsxmj9MsL2Md++3xvijndSkq4ImLHoNxAkEEgyAT22kY8xZs0ndkubNRnBXohj5r16dZA8c2sJIuZkJM6SZIPaNq/iDJ+aiZqghWmVAYfgKGJPWCABPteDj7w7PqtF/JeqtZQujUfUkLII2EDUbAadNidJlVRz7apLOH31AmdzMRfrf9ZxbJNVX8RraqiklWYmxIHc7xf323xp+EZ2pmKdPKEqpUyrmYKhWtHUrMgTcLciL1EShXKpXTymbaqnKAempDy9pKxft0dcG8K1srmKdTWtVAxB9QYBgyzBJBgtO+3fBhg27jtPsyKd6G1XhFLL5cpSW7eWpY+p+Yeo9bE4yNZqbatWqSanpgFiTCqZBGkItQn57xje8bH8NT2df3gfqRhNwzhCVaFakZH8XcRI5UI+fUd+5xfJG8nFfQvWjJZimyU5YPoqiEYgTC6ZkAi8qCTb0zFzDjwrxalRLBgTqgFxEADaxhjue5gC2HfiDhDVTQpUlARAxP4QBo0rsbyBaOhxXq+DFgNSqMtQC5N1Y7kkbgE9Jgdu6Sx5FK4LoWmin4g4bma1ZnFLkFlOpTYTeAZuSbe/thHVyWmQ5YHqPTF5FjuRH6/GOk8LoMlFFf1KoB/4nrG04lzNYIpZjYCThp+mUvldXsVw8nNE4Mz84BVF1OW5gAAJ36n47R7j1XztLS6U6K1ASCPNB1KAoU+hpZZgeqBHvhhxnjTVGgNa4CBjG0wY3PzOF3D+M00SozsFqq9N6Z0yx31BiBq0kC8xv745sbjfGL/7Yulo02dyuQpooqKEYqDpUvrv3AM+0nEWRzGRDB1V2KmQzBiB7ibfbGN8Q1Gau7wwFUhlDdZUQARZh0sdhBviFM+67khRtFhY9+gvHewxSeSpaiv3McqfR2DK5pKglCCP2+Qbg/OJ8cy8O8a01kIIVdQViTuu15JsBe+OmTjrw5fcWysZWfcGDBiwwYMGDAB8aem+EdDwxSua2qozHUeZgoJM8qg7T3k4e4MLKEZdoxqzO8Uy1HKUy9KmvmEwrNLFTcky0kQBjnWfpmWckyZJbdmJM27ST13x0LxmbUx7t9+WP3xh61PU4BJkSfgiwA7mT1/8AGPN9Q6ycV0iGTuj5lVKQR6kaZGx623Pqg/8ASelsarjfhJQC9AEbygJt/p6gew2jrthR4dpI9UVKsCnTALE9WkaEtuS14G8bdMaHiXiByP4Q8tSbO3qjvBEKLdmN9gcbihFwbn56K4cbmjBPUccrTfryx2i/23gzjcL4xVaSBVNSoKa67wA0ANciTBPa/ScITwaq8vIBbfWTJ92kEajsfgDC98u1NiG23i0HaWEiB1Fz1Fr4XFNwvj5L4vT8ZO9ob8Q8S5h5VvK0yLBW3Ugred9Q3mOU2tizns3UASpQqlEqAaiADcXXoY+sEyNh8hNmKPS1r2E7WIAB6ELH5xfFrhOZABoVx/DqyVMEAExIPaSQQdtU3kgYflKTtvZ0Sgo7SPNbiVc2NWtIP0u4kwBEbLJBPsOxOJuGeIswp9Zcdm2jfdufVpkiCR9ox8zmRKsFYQL6TACv1tAs0SSPYmIwt89ugkXtMXLH0ieWZ6GbGRacHKafY9Qa6N3l/FdEj+IGQ9bFh+RXf8wPywq8TcfWppSiQ6bt2m8AzEEbx7jtjOkq/fVc+4tcwLekH4O8aoNTOAlgiiOX9iZgDrBBj3nBkzTlHiznzYPj8D6a5ewA7TAN7zY+8YsZDhi+W2YdZoUiIBP+K0hQskekHc3tYdY8cPpgEEw8bq6kiD00hgZnpJ2juFf8U4+lXLGkaXlzo0aTyiHEC4UjaLCB1jCY4xSbvrwc79NOKtiOv4qLZZqKIomobMAwVTJKiRBv1iwnYwcUcgQzAMwUEgEtcX6k7gRv7TivXy8NI2JgD+rf8AHEmXPcQD179LxM7dsLOfNJnO3fZs8n4Mc/4hpr7gFm+Z5es7zjWcK4eKCaFZiOmozHsOw9sVPCmZL5ZJMlZWfgwv8A9dOG+PQw44JKUfJeKXaDBgwYuMGDBgwAfCceKlUKJv8AkCT9hj02IKjR9v8AjGNmibjytWURTdSpPq036GACbzG8bYzPDuGNUqPEqFIUkzMgEwBaLHv1B9sbXMkKpZyFCiZPQf1OEWaCuCEWoQxmFQKCREHWwBgxEj9sceXEpy5MPbTdkRytKhAYER9TAkXsZIWFJ/KbHpihn84kDTobm2U77zB27G/4QcFLJS0AM/ur8q2NpkSbtMEm+2KzZGogP8MN0ILgyJBkTpIO49TC/UicTlGHlnQm1pIlqcZ9KqrGbWRjPuLXi2E9fOlnlgZvHOoAveSFexKiIna4vGLGUyPmOxzCxSGkGlDqGYKpZnljqVSSAbkzuQDhxxDI0IPIBqEGJBP/AFAht774nWPG/qNcmJfM+oHe6jTBBEBkbeGEzFwNwYIkbL+YFPKQQR9Ikak5YJiLL0+n3k1q8UCYYkOLKdGkXtqXTzEEqV06SL3HUXNKVGtQVH1a6oAkifXULMIAhdQiQBve3GEknE1TkuxrlOLtTXy6ymrR7xLLFjc3cBhbZusmwx8z+Vj+NTIq0g3K06goNoYCGJ1ahJIiADqJY4Vq9LVHmZY3uT58g2tp1VFkAixLbjFjhXE1SqqVapq+eRSNMDTTj0iA6r1YDSiqOY7yFDKLqmK2u4hm0kB0AHKYZdiZPKCxNoTURMiZsBiXhSvWmygKfUwO+1lMEkEEe0RLb4C4MWJWJ1NBGiNSseW4OlxDNGpaYJkk4vcJzISmgaSSwW8TJN9rWMnEsseK2NGd9FzKcMWwbmImZkC5mAPtvJ98fc9wihpINMbdJG23piMS5fNQpLQLmB7TC/JNifcnHqtXMAzfv7YgnRuzK53JlWk3WN+09/t8W6bYXrUIMd+kTv0j8z/xjRjNLrcN2H2ta1+uPlXhAr0QQumoZKtsDzFhq7ght/2EjBGNujjyem8xH/hXPGlRANMlWOoFSCQDZZDRuAIgt7xh+nFqR6lf9SsP3F/ywhppopDcikgtYToHfpOkb2++KyVlP+IdTHc9O3KNlH69zN8dize2kiixapGqXiVI/wDyIPYkA/Y3xZSoD6SD8HGX4LULFgCSo0XJm5BkSbm0NG4m5gjDQZFdV0UyN4H77jHRDJyV0K40xtgxHSWAB0GJMVEPLjET7XH5YmOI6gm2MZqKVTJ0yQxRS24JEkdt+2F3E3BqFW9KgFh+KZgH2ETHWRNhBdFbX++/fCHjGUfVrpgtIAIEE269jY/NtjNubKnWikeyJcxufi3bFPNZm0A3YGLjpEkTbqPuMKqtfMmyUqgAJ3R5gzeCuKmZTM1CAtJ1IO5U29rjrb2tjkpvRXrYVONKVeixiSwI2mS0QepEkRMjTtEHAc+CnLsBF7dDF4/rvixkeB6D/EM1DHIoUsAZmdXKtrk9tpnEmao6gApdi5hYEWnYwBqmdlBG5kCDjVgbN5pGdzRbUuq+lTdgeaIJJBXoEEXF7bnTim2YE6ngna8comBHb1me5Y++HjZYuxikXNwQFYmSpAEgcigEi/0nacKR4TzbEjQAvdmXmvNh6hHuB/PHUqiqJ22WUzUteAYMA9SFYgR1lgBHXa+2LFauQDutmkqF1mFJuSOVtJCW3JIY8xOIf7rrZYB6pI5hzKQVMlAJAMwjajzQpkTtpx5r0R6gAIW1JgTfSoVXsTUFOGWBdtQWIs1I01omy4r66rhjKu9M0xqKspqK7gA3IKqz7RZqhuFjEtF4TzAQEBsYUDqNLgel1/EOY6puLYUrUYs4BZiG11qhkF2ViuhX/EC4MDl7EkAs6NZi6suoDSNUTy9SeVpvBsSLII5dJOTinpmp1si83zAAhbUYIEpfcgiSARY364mp1WqiQwMEfUo94gsL+18XctRaprVmbTMSGLFrDmDdFubXv8CWq8PDDmqVG6X0wfy0ge0Y42sadFrkLMnkaZaapEfhBHQgHVPMb9AI6GZguRWpqDJJFxsZ+JiB6hvbEK5fTu+gSYdTAHYMuwXYb/bEGcqmmC8Gm0GWpjUH3IIA3Mk2MG8ycWio+BG2X082Rpy4g7HUkreRIMG1u5kDEK8Kpr/jOFBM6QwCiOgJ5rQOtoHyaNNK1RAXqWNwGiRa86QVkXA3HWAdinVqIakMJA1EgOxIFjqYy8XHpEibdWXU4SfEz5LZrMrldKhVUKANgDBmZud5mZ3m/XFte0z+n9bHCThVVwSPLRW0+m6kxG5Yam7dsX/7wEwyuGG6hdR9jyTAvYmNji6pExgpnbEmK6ubf184sDFEKGPhGPuDGgedOPDJ7Ylx8xjQFbMK0coBJ7mAPc9/gfpuKT5N29dZxbamqKpkf5g7A/nhoRiKDP8AX9f+8I0aJ24SgMX0DanJ0z1ZurknqZ+Jk4W5vJ0y2nTpAADgQN4MSLk336dBJBXROp/9drxOMlXz5ViGAnzWHzcyfiZ/IY58knFFYKx3QUBQAAANgLAflivmCBJxROcjr77/ANdMV8xxAG3xb5mP2xzueiqjs+Z7NCosWiSHB7QbEdd9j0/XP/2BClQcwSnUBQAnmZ2B1FibwSqxInSPSQWNqtR1sCpgFpP+aRBJ+AZ36ACCRi0tNAjmWspMgElPUQNSiDBYywjmAg7Q3p+XZmSuiouXEsiBRrdhsQRGgq0kAGXA26bCTdiKUnTB0oqMdI5hsS+om7SYMdj+KVp5GmUdleVJ0ifwzo1SSJsouTb/AEkjF3iGQ8lmKMZUKV5iFIckMrQwiSCbFfQp5oOnqJEi0fKMKQy80EfMkHpqBJn5G1wGBzkC39d8ImOsKqEBrGV0lnnYwI1NcwbC+kwJXF3SzCLGD6hyg2m4eNJ6ETMgjpjlyYpJ3EpGSemT5vMEi1/5+2K9GksOumlc21F9UFRFhIaCSBtAAx4ZGBUNIDCzak0mN7hif0O/xhll6wy4gMKmoklQDMx0YAiLAX7D3wYoyTdhNoXKlRbeYnvIZD7nS4t9z+8WsvlKlL+M1RBIIK8pBDFPqax2B0jeDe+LtHOmrAVxTGmTuSb3gtAAmR+LrbFWjQ8jS1PyiVEAsjTtsjXieksd4B2xWOOKdiuTaLVPjMIFWoin6f4dT3kXYgRf6jEbYuZXLhiArBROp5arqqbSQDojb1X+MR0a1SuJ8qnpLQGvqBBgkiQysOaV3Hc7YkbJW0qtMxES5ZDvYo4I6TIMk9cXJjajQ0t6nIP0kzH5kT+uLYxTyjMOXywoHVWBX4Gx/KLYu4pEVhgwYMMYGDBgwAeWGPJGJMGMoCF0kdsJONcAWqGZeVjuDcP0E+8Wn4kGBGgjBGEljUlQyk0c5/uDMpZUkCwhk+erA9/vtixkvC9WdTaV9tztEQpi176u/e27anj4KeIfhl5H91mUzHCFpSqSDog1XkmSDZBaSBN7BRPUscV0ybVw+iQgUinIIVnIIm45oUABlEAWEgXfcUyMiAC7VGCyZhVnUwsIVdKx7mAZnDJ6M/cbSPf+WKcK6F5fUzWZoqUNQLp1JSZWjUQdb21H6iWQG/XtiLL5ZYBcKWMSAOUQIAUGdIAt+98Ms1l2SiymJ8wtygi2st2/Cdh2MYTCq6si7jSSXtexv8SVxDM2tFIKxm6SL3HUb/pilURQSVEdwNjtuvp6C8SOhGJEzVgPe+IM1V5WjfSf2tiPKuhqIzT8wy2/oaIhjPIZsVZwXWZEugEmRLOlkAy2WNoZPSw2goT2F1IgRvItT8P0NTOCJQowYGNyyxP+18Psny6kaSQZnqwIgMe5tpnflk7464bjZJ6Znc3w4JUCvya1iVBYFgTDaRLiQTJkR3PNifLZRi1qaa0gMDpKOLgOAVlQQd1mNiLYe5jLg1KZK6gwZWkTaCyzPQEEfLe5x9/u6CuljAkXPMo6BTEkbAhp/TD8TLE/9yVNRKKqKRDIKtQAx9QhYBjlggiABAjFanltBIqooGwU0qRImBMKg1jYShkWkdcajLLUDFXhl3DbHpZhtPuPsOs9WkGBVhIIgg9cNxMsU5LOUkEu5WQDL1HZCDcMrMdMH8j3w5UyLYUUMm1Kpy6jTLH0nafxq29/rW/cG5LZBAjDRMZ6wYMGGMDBgwYADBgwYADBgwYADBgwYADBgwYAPJQYXZnglNtpQ/5Tbv6Ty/pPvhngxjin2am0ZipwGqPT5be+pl/TS374loeHmJ53VR2WWPzqaAP9pxosGJrBBeDecirk8glJQiLAHzf3JNyY6nE+gTMX7494MUpCnyMEY+4MaAYMGDAAYMGDAB/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6" descr="data:image/jpeg;base64,/9j/4AAQSkZJRgABAQAAAQABAAD/2wCEAAkGBxQSEBUUEBQVEBQWFRUVFxUVGBUXFBcVFhUYFhcVFxYYHSggGSAlHBkYIjEhJSkrMDAuHB8zOzMsNygtLisBCgoKDg0OGxAQGjQkICUvLC8vLCw3LC0sLCwsLDYsLDQ0LCwsLCwsLDQsNCwsLCwsLCwsLDQsLCwsLCwsLCwsLP/AABEIAPIA0QMBIgACEQEDEQH/xAAcAAEAAgMBAQEAAAAAAAAAAAAAAQUCBAYHAwj/xABAEAACAQMDAgQFAQUFBwQDAAABAhEAAyEEEjEFQQYiUWETMnGBkaEUQlKx8AcjYsHRFSRygpLh8VOjssIWM0P/xAAZAQEBAQEBAQAAAAAAAAAAAAAAAQMCBAX/xAAnEQADAAICAQQCAgMBAAAAAAAAAQIDESExEgQiQVETMnGBFGGRQv/aAAwDAQACEQMRAD8A9xpSlAKUpQClKUApSlAKUpQClKg0BFKUqkFKUoBSlKAUpQUBMUippUKRFIqaUBEUIqag0BFKUqkMqUpUKKUpQClKUApSlAKUpQCsak1FAKUqu6prSiztld+1s5yJEY74H0NS7US6rpCU6ekWNYvcUckCMmSOBma0NFqhcAIfYD8q+X8+aZ+2KSQcr8QXAGMRIIVVJgwI+XvMn04qaa2g1rhm6l4EwJ4nKsPT1HuK+lc5oGvtfPxSQAcThZ9gME/f897+zcmQeQYPp7EfUVxiyfkW9NfydXPi9bPpUioqRWhyTSlKgFKUoBSlKAwpU1FUhkKmsaVCkzU1jSgJmpmsaUBlUTUUoCZqK0uo9UtWI+I0E8LiSPX2Huarz4os/Dd1klADtMZltoyJ78965dynpsF7Sua0Xi22VHxjtJI4GArHBOf6kV0hYAScAZntHrVm1XTITWle0wuFg3y7hiBkwpmT9sD354r4v1y0GUGQG4Y4WCJ3Z5Fblr4dwbl2vP7wAPHaavD4KmVWn6pZ+I+nIJuqstbCk8iSJWRyefcV9Trt13yZCShO1n3EldxULyFKwfefSK1vEhZDb/Zk/wB4K3VUquRbIG8/Y7SAeTHNfLw4Bb8m5lPzMLilZwFxIB7dznNc+Xu8SFvYl0YYMkgmYOQDIAmIERntW4qxxXwR/NPZzA9fKOfpz+nrWzXYFSKilAZUqBU1CilKUAoaVBoDGlKVSE0pSgFKUoBSlKAVVdevahUJ0yB8HiNwPsDj07GrWlRra0DyvW2b7OWZLrMSOVYsSPWQdo4+wrU/YDbn9ocWu8PuDuTkSoEiJnzAfrXreou7UZv4VY/gTXiPVbxe5LkszHexJnjPHH2/nXzsmGcbT3tl2Wljo7t5uFGxgGJDkOQqsASCVkjI9MjFW3UPENwam7pi3906nTqT8qlrQVX9vMQT7E+1bLrZPT9OdYXkFgiowWQG+aSJUe47Efav0PR11N46p2b4O/Y0lTcTyr5mIUCDOSMj3zXaXj+r54ZCn6t1q55bMXE1CYFlZ37z5YgZPJg+hxXpV120qK5ALGwRcAOGu20DA+5MMJ+npV3Hf9f+9cV1zVXBqls3WhGvLcUtiFV1LKp4IK9uZkV6Kajn7JM6MOja13RrwcI2dp2gvcBOXdjJg8hBAA2jtNdVob5vWLd2AHifaQdrAcwDB9YxzFcp/wDh134hOl1aDTsTClN7W5/dVlYBgO09vWursC1pLCIXCqogFz5mPLN7kkkmB3rSeFtid/Js6SyFUeUKxA3cTPJkjnNTqtSttdz8blX7swUfzqv6d4gs37hRCZBMSCA0CTHofY5j7xr+NhOjZe7MoH1HmH8qO14ulyUvVM5GRU1z/g3WfEsZMxH5MyP5feav6sV5JME0oKkiugRSkUigFRUxSKAUqKUBNKUoBSlKAVqdR6illZc5PyqPmY+w/wA6w6veupbLWFV2HKsCceog9vSvKur6jU3ndmuI5ByPMWA5G1QPl9Oe/rWOXL4cA7PUeJnmVIQTwADj6nvFWPSOv/EYq+0jADDHIxI+uJH4715pasXbhn4kjuLQLZ9Djy89627Gma2wJNxBBww3N+Ns7T6+3NYfna5ItnqXVb6DT3Gdwi7GBf5owRgdz7V5de1thX/u0a6QT5rhGfSVXC8nBOY4qeqau9ft/DS4Lu15AUDecRudeR5e/Y1la6A1o2jqF2BjOyULbRBZi3Ax3PuexrnNTyNaRTHrv7TeSyzyQ4cIoEAKm2YAwBBgfTiul8Ja6zp1Fi4d73WO4iCi4hQxnMiJIkZFc11Xrj3jtBCoCAltWhQJEDjJiQSM5r4dDsn46ljILbmMTADSYHY+57wPSs5vxvjl/wCweq6GbbG0TIA3WyedndPcqcfQitfXILmqt22Eqtt3YHg7jtX+R/NbnUB5Q45Q7vtww/H8qqXZ31FxbbbC0LvHK2wlssV95Ig+9e6+tFNbqPV202tt2sJZZVEGIJLGWk5kfXtXN+KuoltTc84uJ5du042xG0e/mP4JrpOoeGz+0WDp12Km5nuzNwswiSx8zEc/euE1t9kvEt8yOQ2cLEiD9AT/AFz5M7pe19Ng3vDiufiXQwUqGYSVDbokQOTn2/0qw6n4ha7Yti5yCXkYJkbE7e9ztwAa2Ok6n4tttOQCbisbYcAgXBkqCeAYI+81QXt1uykKBtyu/hhJjyjBz2jncMxRz4xw+H2TZ1/gp00+kRrzBDcAZVPzbY7Lye9dLo+oWrpi24YjkcN/0nNeUXuoXbgN0wXnzj98RydvBP04AEYr6aLqpDAq8BcqBgzBJJnIP+tdr1Hhpa4Gz16KmtHo/UBfspcHcQfZhg/rW9XrT2tlFKUqgUpSgMKUpVITSlKAUpSgFat3p1lm3Nats38RRS35IrapUBx3iPrjpcNmwfhqsBiimQeTkYQQf6muJ1N43Wh8qZYk/O8Y3M3MTGOePv2mu8OXtReuOf7tC7QC3zCcMyicGPlx6ms9P4GWZuXWYd1URPsSZnM9q8OScttpIaOZ8P6W4SWsIWZLZO3bwSwK44J9jWp1TTHTwt0n4hG95hiCSSFJOJjMe4r1jQaG3ZXbaUIJk+pJ7k968i6mly9eZQpZ9xDQCTvJMzPqcdu/pVrH+OEvlhnx0WlNx1UjcWyO+4HJyMwZ/P1rotTfU3ha0621S25EqNrNJj6SOQfceuOg8K+Gzai5ey4LbRJ8oYzNWml6BYtvvCmZJljIkmZ/80nDk0tcff8AARtW9WGOy4DbY4g8GceVuDzXPafq4sA7xuuMxCgdgbjKSf8ApUR3P3I6m/ZVxDCR/XHpXFacq2tVSougMVkgzljDE+uSe85+tb5ac6KdnpLha2rNglQTHEkdq848bdNNq+zx5Lh3j03nLT6Z/rNemiq/r5tjTXWvILiKjNtPcgYAPYk4B96ubF+SdEPN/BDk6pF9HzHtH+Uf1NdJ/aBpzNu4OACv1IyB9TOPpX08C9NshfjIZJyqkDcoKgZPfvBGIPrx1Wp0y3FK3FDKex9RwR6H3FZRhdYnLffJTxj47W2LCG4FwkYmPL+mD9uayt9Nd0F1bbN+7uXhDiPN6RwMCu86r4IR5NpjJmVfIyQfKwGDjuDW/wCCumtY05FwFWLsYMSI8vbHIMc4is16enqaJo5/wPrXs3DZc7luMCDIwxGDHY4AP24iK9BWsSJ5zU168ceE62DKlBSuyilRNJoDGlTSqQUpWVAY0rKoioUilKVSHy1V3Zbdv4VZvwCa47oXinJVj8RQ20H96fM3buVAOe57V2d5QVIb5SCD9CM15Xr7fw7khwp7MZCsuYO0jII9CI/Iryepu5cuSo9O0mtS6PIZ7x3/AO/1Fefdd123UubW1PMXn+IhiCG+oU1raLqJtkMp2kMkQZUsIBCsBB8sCDnnB5rU6qhS45aV3AFSQNpVoIPoZjj6d1NcVmdpfDIz0jo3Uw+m+JcPyA7mPoBM/WMfUVy3VvEly5cXadiBpCT823Pmjk8Y4H140rOu26G4Adpa5aEGY2hpMfeAe/NUWnueuRMCe/rMZ5PFc+pz0oXiEew6DVi7bW4vDCfp6iqu1prdnVAIu3dtbknLLdnk/wCEVs+HNOU067uW8303cD8RivnqknUzxtWyf/cuV63tpP5Ki2Jj2rif7S+rbbaWFJBY73I/dVfln/mg/b3rY8Y6k3dIlyzO0XDk+wIVvp/rXA6mzdu2zfHAOyCRIg/wnO3tMdh3rHNlfMpf2QtvDHUfgm2QT5W2kf4JiInAII++a9R1WpW2hdzCj8nsAB3JOAK8f8I9MfU3lAWEDh2aYwMHjvAH5+ldV4961buW7SWnDAsztH+CAP1JP0E1Fl8MbphHSeHuvLqQwgKwZuMqyhjBB74ifr+LqvMPCGpP7QoX/wBQmBwFbbJH5P616bNaenyPJLb+ykxSKA1NbgiKisqUBjSsqgigIqKmlUgqRUUoCSaiailAK4HxR1+47RaJSyGKyGALxMtjMYMVeeMuvLp7WwEC449yFQmGYxx6D89q8xuu1zC4tz8wlS4zKjPHPm5rwerzP9J/spa9O649uVt7nBlSu4Bc87ieMY7sK3uo9UxshTtJ2uAZSeVnbBE+0YGBVb0rpzHd8MQEDuT2CIswW+sAD/vWrfDXXCJ5ixjBbgd54H2H5rxK7UqV0ym/pddbuSt5Q4gnmATMrEmBGcx+tfPU6/dAYuUGFQMWI9doYkxH+IVsavpfwQqoGNwqSTGIgRjmI28eoFfez0o27TXXVmVVDFs+YkkBQeIyo/OK18su/FE0isSCrWWU5gASCZaBwPL6GJwQYq46V0Mq6NdIW3vPngxE4DNEknn+Zqh0GtVdzAiWaYxAO6SeT9e3HvXR9OuXrWgZcj4l3bPHzDJ4xiCY9DW2NLfKJstuk9VZ9Y0yRPwwvYKCBHpzmRzC1udc0++5cbc6FVtoNkebcSdkH13Afeqzw1099Mwu3RuRoSWBDqST585gzEnPbMirRNYH1htgGPjLLdibdndH2IT816Vtrn7KjmfGWnOmtW0n4l24CGbsqkgbbangc/U/iqfqKvat27dwBYAfaB5vMMSI5gDtXrN7p9t3DugZgIBOYgyMcc5rz7+0vTkXt0xKAiBMkSDP9d6x9Rj0vIFb4W621ttshLbEyQuPTKgZPv8AX2r5dS6a4063oPLKDmOWAk9p9D7Zr6+FOl/GvC3nbB3EY8oyjfkfoKnrmrdLrWUc7bUIMnAX5iM4JPH0jsKxfMbrr4BY+CdObeoAuYCL2G1QT5pM57z6f5dHqvF9sOVtAOBMuWAXHEASSCTAP17ZrhrSLcHwmIttdVStwEgM0TDD5YMfbnAEVo6npl2y5Vy6EEGHCcDgzt4wPXiupv8ADGp++f5Dez07TeJAWIuJsgAkhgQJ7GYz96vLN0MoZTuBEgjvXjNu9cMAmdpzIiWmZxjOTgd673wT+0QTcTbabIkmZjlQQJ9DgfnnbD6l1XjoJHWzSaxqa9gMqGsQaE1AKUqKpCaAUrKhSIpFTSoDiOqeAjdum4b/AMRm5NwEkH1ABj6YgQMVnpfAqjDvK+WAJiF7RifzXaViaxeDG3toFX/sZU072rEJuEbvvJn9fzWr0TwpZ0+c3XMSzRn7Dt7ce1X1K08J+iGu+iQvvZQTAGYjEx/OtLxNpHvac27Y3FmQdoADbpM4xFWtK6a2tA47pngVFbfeubz2VRCjjEnnjmAc11Y0ybQu0QpBAjgjIP196+1Kkwp6BS+IUvuNlnypyzyv+ZBEcyK0/DtmLlscxZe455l7jKATPsGE1bddciwwHLlbY/5yFP4BJ+1fLoOng3X9WFtf+C0Nv/yL/pWbXvOkuNlvVL4p6GNXa2ghXUyp9jyJ7dj9quqVpUqlpkKnoHQ00tvavmY/M3r7AdhXFeOugMl1ryzsuNmORMlgfqZP39q9LrC9aV1KuAykQQRII9CKzvEqjxXAPF7LYDNIjYVUAEQDuBjmQRmP8s+rdNVb2nTeFuCCASJwDGPtiuS6x4Te3cLWVNxCykKBJAE+XmeCfr65ru9HY2IqjsP17n8zWeCKTfkiHy0/S7NsgpbVSMDHH0nitylK9CSXRSIpFTSqDGlSRUVSEUpSgJFZVjSoUyqJqKUBM1FKVSClKkUAiorKoJqFIqg8W+K7OgthrgNx2MLbQrvOCZycD3rkvHvjW6HNrRsbS2y3xbwAJLKwXYk4EEGZgntPfzt9LfuXGe65vXCwWW3MTtBB+cSYC/rFZ1kS6PRjwN80ep+FPFN7qFxrl20uns2k3hQxc74jcWIEj58RiK5u1/aretldlhGsg7QCSrM0ST8QmBJM/Lwe9b/Sf916PqriiT5kHuEAtmJPG/4h+lef2NJ/dtAknb5QJKgwc5DRIx9R7Tw71pmk4lTZ7/4b67a1unW9ZnaZBVhDKwwVYf1NWtfm/T6m9pX3ae9cQ+3xEUkZxnaRIIyMz969Z8EeORq2Fq+Bauld1szi4uOx4bMxWk2mZZMLnldHb0rGaTXZgSKkVAqaAUpSgFKUoBUEVNKAxpSlUgpSlAKUpQCkUqRQCKVNaHWuqJprLXHIwCVWYLkCQo/17cnFTZUt8IdV61Y0yg6i6tqeAT5j9FGT9hXl3jTxIdY6/AZl0+0423wxI3bmZVAicAA5ABOJg811PXNqrrsytcuMRPMKxxB242xADHsK2tHorjFQiD0Kh1XvyFY7p4zzmsXTo9k4lHLfP9Gvb0lvYPggu4YNAHla3AO4b8Age478cVcXekBX3ai67XTI2WwGKGQILboBGAQAwnBOMV/+17tuFdLdu4rcgOLgjkhHcw3uRIicHNfTR9Wm0QuIbkAxmVAPqc8escc1xx9G+q+Xo67qNoDo9tUDuHYtDKC83N9zzKsjBP6Vx1mwEt/3ifDcyBu3AnaoERyvfmOPeu0sWxqekgA5sXJPeIJ/+jg1T6Xp7H+6ddyiWYthlVvNJmBPmAEnkqKtJMyx14p7+2VtvS3riKbdplWYHoxMnDekGImZINVl/RnftYBGUjPmX4ecNJBIaAOYPl7V1t21cu3ClvYHOEQbiFtKMId2FUDMxnJIJObVegORBvAbAFO1C0eUELvLDERgKOa59qO3dfJr+Df7Q8LY6jNu4Ds+MwhCRwLn8Le/Feio4IkEEHgjIP3ryrqXRmW2d6B1PNwYGMAFBMYiODwPMcVX9B61qNJc227gNlQJV5Ns5Md/ISomeJ9q1WTjbPPWHyftPZwama1Oma0XrKXVEB1BjBj1EitqtTzdEzSailATNJqKUBM0JqKVQKippQgpSooCaRVR1vr66cRsa60TAKqBicsx/kDXL6zxpfIIAS0YwEi48ngDdg9u3f8AHFZEjaMN1ykd/Xzu6lE+dlSASdxAgDJOe1eT9T8Raq6/wxqtgACt8PYo3cfOIiTAzAzVQ2kLEM+wuZINwkGRBkyoHcZ94+vH5fpGq9K1zTPS9V4+0isVtsbzdtvyliYAk5P1AOPWuRdn1t8XbrG2GQsPOdiKCF27QQTkjyzkmTHeqsdOFtQzqrAE+SJZm7KHViVXOZAbAgemz8VmEOCSIKkDZtgmFWQFXapjHl7RXFeVHcqY5X/S5bwtaIDJeNt2ycArPcbQfbsfWqG9psfDZ0AD7CEypIJwqAgsY9QO4kVlqHvAeVxbUkDzkDdHYAMGPln5fWvlqNI5YDeAuSyqgJgypSCwAJGIUkjgx8tcY5tfsdty+mbllm8tmzYF9jKgvvuslvaDG7+E+XCjYJEyxkbmo6OyrNzTXLLFWBbTLvHBHntXSex/dYe8VZ9E1aWUa33JBYiQxG0QJwYnd7TuiRmrS74hTPOKl55l8nKin+pQ+GNTa0zvcuagfBuKEuW3tXVAI8oI5XHm3QYEn+EV9fEnTWsM1wEG220Bi0AyyxJnzRt3cf8A8wZAkGs631FXvW3sWt99vLIWQZICEj+LkBu0nuARu6frptg2LhOrWStxi223bYfuWnA3FgeCpnykqDzWsWrn6ObiprZW9I6oovHOGQhSFAG7dndCg+aFEtklQMk11Gm6yuzawz3iM5/WuY670SzZuC9Ny+t5SyWizAgKAH+K8TAk4HmJ9INaLFvL8MLlCShZ2ZfMyiGJkyFnJP6TWOXFTe0zSKh/HB23+0LZx+6eVb0OIM9s8VxF7pZV7hsN5EYhRvJZhhgAiktMGCY7Vt6Lo151DM7KG4AwfXDM0cSZAargdCFtQITZPmBYkuTiCXXmcczn1rPEvB+5ml+P/ko+l9a1GnaQzIT5mBg2nEYBEGCY5B967DQ/2hWWYJetvabAJEMokSCeCAc9qqBpNsb7bzwBKtkmFi5ulTPGQZIFfe94bQwVAmT5TGACGyAfr969MN69rMbmafKO+02oW4oa2yupyCpBB/FfWvMD0y4jh7LOjRJNtinckSGEH6d66DT9Q1TKRvaRI3qlvJx2PBz39JjtWiyb+DCsGumdfSue0VvVRDXSxj94LlpMZX2g4jFXdi0Qo3EkxnJ5+k1onsxqdfJ9qUAoRVORSlRQE0pSgK/qfT1uDImYBzHlGfv9Kob3hq04KkCQxdSyzEiGUd4MV1rCa+Zsj8VxUJmsZano4YdLlyYAtgny+dTuEA4YAH/xX2s2ThVGCDDkEzEbj7ek7h7TXU31JPoMjMjk8zXN63T6i3gW/iKBCspEQMiVJBBxx+tebLNQvbyeqMit6fB8G6TwVO1lkyQPxgj+fYc1R6ywQxOQTIbaQV3QI2wAWwVGfX2irNrl6NpT4eSZYgnJJ4GTE8YitvQW7Ycdyqb9xzLMdsyQMqFjH8fFZ43kSbpcHd+O9J8lVoukMfNcPw+8GWb8cDH+cit1OmIplZjaQd2ycfLtG2FGW7elb1p03Ow+YgZ9QoJAj/mP5r7C9IkwMA5Ex9e1ed57b7OvBIrr3h63cg72VhPmxGY7AA9h37VQ3unFbhtuXdgwVUUAs27Mz3WPSC3Hk5F/rOo7MKf4YA4ieAB7YFVup+I7D4kqrS22Q2QQqk252zAOSOScgCa9GFq3yujjJ5yuGa+kf9kX4iw9xWBJXzhCsf3SOAfiO3DuuAJAyao9H01nYEhrFtFBa6SpbYCNzfDZZydsKBliuTJAsfEFi7dWyot3ERZdhb3wI8oSRBYiC8k5LueTXw6foLj271i0rXXdbbcny7bouEsTAT5fX05r1rxfRhulyWOs6oy674Zg2TpH/ZhG/wCIDZD2wpbLFmUzMEsGXzYr5eGblu81u60bdxDCCLY27mUqT2J2jae+7LdtHrvSUfTaRRq7Sam211Q8N8Jrm8XdqXwNo2lyJbBM5EEVY6Tptyynw7qogiGXdChyxuNtg+WGbEnjG7k1bW0cw9fJfW9ccBmBKzJIAJYgCR6d/wA1le6qpJJOAQADniIP5/yrm10rkkNeUMCB5lIieJLNng5HpX0/YSebu6P4An6+Yn9PtXzP8fL0e9ZMXbLPWdQDE5EbSPbPMjvirGx8S7btCCFWJMxcMTt5MgFYlsH6HIrNL062rL5jxn48bZ9UwF5PeTjsYq0XRq6hnZmEggtMknG5QIYKSQZkERPvXpwYvxbdPs8+a1elKLCxaM7ZIJEeVpgZx5lJH0k8c8VlpukOmUusGmSDJBM8nkT9q+VixtYFLVqeZ2hWnH78nJ+mfWrvROHG7IyecGRgyB6HEe1eqLmujy2muydHYuAD4jhiMeRQqn0mZJ+0D2rbpStDICpmopQClKUKKUpQgpSlARFV3U+ygXW4JFqBieN7ERn0IPGasqiKFKDp/TpIdlZZAKIzO3MHc24/MYGIEfWtXrmmthBLG2ZkFDbVuc/OQpHt/oI6YrVVfslnY2kW2SSTdKBfYzOXn6Ae9RymtM7m2mcr/s5yAUv6c/8AHNtvoVzB+9VdxLu7azYBIhByf3QCxET9DFd5d6ap813+/aIAVUgCI+UmCOefbmtVUtfs7XLUOJO7iZDbWBAA2nbIgAR+teevTY1zo3n1N9bKXpHSRlmmD8oY7nI4kmBt+wH1jm6OnyDwACNoiDMc49v1NVt3X7XJkg5WP3eRBj1/1rFNczTOIOPQyP8AWvC8i+Uerwp8m+94CqLr+hXVWXtk7HaApk8zhWA5UnsZ5ms72rUEnO4ws++YA9Tk496kWWVfivAIMKhzklRuYDgw2PQx3OOsXndJr4JkUzPJQ9A6J8C01s/7wLd0XkJUQlxSEMSYKkeU8CVXgrJsbiO9sQqgRtxv8qxt3FhDDAJPMweSTVnY6aWFxN0EBAYnb8s547mTjJjjIOem08oriUKb5gnzBWNtyY5JiJwPlkGAa+hT4PIuzVs6JEZUQfFByXbIwoggGezADkx3MVZnRgjAiqhdSVlUhY+WYOYABxyJk/SK2V6kVUzNfLq9U5pbPdKblNH1uaQInmhjwSBtJPfjjPpUPrSsZa4GO2IllwWERyMHnPGfSv1erlgWJA4A9ScAD1+ldD4c6K+8Xbw2BZKIfmkiNzDtgnBzJ7RnrDNZK0v1OcrmJ2+zRsveuGLNl8mS1wFVk95eJA9BOO1dd03TG3bCs25sljwCzEkwOwzitlUrKK+jiwzj5R4MmV38aIpWVK1MjGlZVBoCKVFKpCaUpQClKUApSlAIrB7YPIB+tZ0AoCvu9JtNyg+glQfqFIB+9G6VZ/8ASTjgKAI9I49asYpFCnI67ws5JNt1M/xyPyRP5gV8LfhK6f8A9t4KO4QE/qYA/Wu121EVh/j4970br1ORLWyh0Xh9LRlcmPnYguPpKwO0wBWhpehNccvcGxSQFWdx2AAuJ942/djnBrraVqpS6Mnkp9lbp+nBS0cMQx9d2AW3cnAHPpUajQhlIgebEiRAaJP1qzpV0TyZz7+GrLFiycnG1mUDnupBJz39h2rJPC1gfxn6u3/mr6lcvHL7R0slrhM0dD0izaM27aq3G45ePTe0tH3rfApU10lro5b32KpNP4atpt2vcG1pGUz598NC5yB7nkyZNXdKEKO94aQuWW9qLZIg7LkeneJ7Dv7cYrK94bRmDC5etsFVd1tgpKrAEwPQR+auqUBhZt7VCyTAAljLGBEk9zWRqag0BFKVFUhNKUoBSlKAUpSgFSKUoBSlKhSKUpQClKVSClKUApSlADUUpQE0pSoUUpSqBSlKEIpSlAf/2Q=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8" descr="data:image/jpeg;base64,/9j/4AAQSkZJRgABAQAAAQABAAD/2wCEAAkGBhQSERUUEhQWFRUWFxgZFxgYFxccGhocGRUXFxcbFxwYHSYeHxokHhgUHy8gJScsLCwsFh89NTAqNSYrLioBCQoKDgwOGg8PGiklHyQsLywsKSwvLCwsKSwpLCksLCksLCwpLCwsLCksLCkpLCkqLCwsKiksLCwpLCkpKSwsKf/AABEIAJIAqAMBIgACEQEDEQH/xAAbAAABBQEBAAAAAAAAAAAAAAAFAAEDBAYCB//EADwQAAIBAwMCBAMGBAQGAwAAAAECEQADIQQSMQVBBiJRYRMycRQjQoGRsQehwfAzgtHhFUNSYnKSorLx/8QAGQEAAwEBAQAAAAAAAAAAAAAAAAECAwQF/8QAJBEAAgICAgIBBQEAAAAAAAAAAAECERIhAzETQQQiMlFhkXH/2gAMAwEAAhEDEQA/APTMUxHtTgV0BXUchyKfNdUqAGAp4pwKeaBjAUq6FI45pWBzSiqt7q9peWx6jI981at3lZQykFTwQcGkpJjoUU8V1FQa7VC1be4QSEUmByYp3QqJqVYofxAcN/hIR7Fgf1NHNL4usOQG3WyY+cYz7isY88H7LcGgySaaTXVMa2IGJpqc0gKAGinmkVpttADxSrmlQBzFODXO6mmmKySaVcTSmgLJJpA1GWAEnj3NRabqVpzCXLbH0VgT74maTaAtA1kPEHia7auXE2+RW2yAQJKhskjJggxxRfrHiVNM6oyszFd2IAjI5OOxoB1fxN8YMttjsIHlIHOcGRx71y8/LFKk9msIszGo6u7zuY8k8+ogiBUadauLbFpXIQksVB7gY/Ke3tVTWaVxO2YExAUxH6/tVzRdLbUfDHlW6AbZLeRXA8wcn8LQxkEAGBtzNckd7s2ejX9E8bRZi6C7qSJkDECN3eZkV3pv4iKX23LcIcbgSxH1WMj6ZPpWNuC5a+7e3bthXIYuvm3R+IzMQBxj0olphpNwZkG0gyqC6LgMDzIxPE8A+pxWi5ZdWTivwFOn6bSm43xnsqr/AIUa8pBDGM8CRkiccVorPhHSxO0uDxuuMw/WgnT/AAfYv2w+nvsVmDuQbgR+FoK5H9zVu01npzbTfuMWBJtALGeGiIX9c1pDX3JV+SH+jU2rIVQqiFAgAcAV0RWbs/xA05MMtxR6kA/sSaOaLqVu8JtXFf1A5H1ByPzrpjyRl0yHFosEU1dRSitBDCkaeKRFAHNKninoEVJpxSNKKogenBpoqr1hiNPdI52N+0fsalulY0rMV4m698aTMWVMKJPm/wC4x68AelB+k9J1OqM2re1QfmJiPfd6j0Fanp3gr4pV75PwxkWxy3Ybj2Udhz61ouo9QTTW9qBQ20/DQDGMAx2UfzrhXHf18hvl6iZXxCjpbsJq7tm4wMHaWFwKY8xOTj/xzVfSdH0fw7z/ABbg2wFMgjgMvKrLEkjMe00E1jBizOxLscuTPmJ7jsJiiHTrWzp93UsCQzqttcgHY7SzxErMj/KayUlyN6/ppjiuyr4lt/AdUnfKK5MbYByA0947DHrR/qtnTabT2lVlN1itwNcYggsAwdkGBgKoBHH1rP2+r/EYXNRbFwqu1QCwHcjdklgpjHcEzVVNI5bfcEyfmZgoknBYmI7z/KlcY3iOm+y31HQXtwUm5eF/YocAP955d6b5womQQMgg+1RdV6cbGwvvLMGw67RgxuXMkEfpFS6/WBH227m74aqAwkHfILEA5BBIXOQAPWjGt65b1UJrLUWwu4XLbH4gIChmjjaWPHvRUZOgtpAvpOtNpDdDbSAGBkgcTJjkcDj1o/1LpX20DV2V3LcVfITtaAI3Rx6eSeBPJIqDT6C1aRdQqq1udtlbjEkleHu8jcIwp9u8RV1PWbttiEukQSfKwgywkxEZJmIpagsZbDvaK93QhP8AGBQ+hEfpxXXT9FeuuPsqMCI+9Mqq/wCaP5Ca1HhfxX9oY2boHxACVaMMB82OAw9q04/atuP48X9V6M5cjWiHR7/hqLu03AIYrO0n1E+vp61MKU0orvMR6VKKVIY9KmpUAZ/RdYUW1B2l8japjA4MNHam0/X5MMMe0+/r6AcVndJrTBDmR3iBH+tTG3vYhBMRLDEzkAe0V5q+RNpUdL4YpuzZWLysJXIqWgvTepgAB2wcDiF9R681xqevlWMRt4g/v612+aKjbOfxu6QdZ/WY7/361531DqW83GdoZiRtOCAMLM5EDMVvNJqxcEj0/uPb3qS5YR/nVW+oB/ep5ePyxVMIvB7R5Gb0E/DEkDJABgA/iPAH5j070R1HXRdW3YCOLSABj8QCeBuCkbV7+UGSDyK1PjlAmlARQqfEXcFAA4bbx71jNMoCxG643CjmfUk4Cx3JHFcM4vieK2dEXlthnQ9Bt6jUAWka1Z2gyhBUhfmKFyTMxIzE0N6/cFjVXEttvjaPMobYQSTs3TnzAE+q4ii1zUsLdrS6a9aF0eb42/5bjyCqHsPwnEnEcChtvozXmN62WuMQnxFJ89tyPvA5MA5XBAgrnvVv7ddiW3si1nU7jfC+0st2XAQMB5iSMbgJAPBz79qq9T6xbvKoAuLeBPxGbb/6Ki4RAeAOe8nNd9K6oDrQzBFFgXCPisdpafhjyqOR5znswrY9cv6LWWCylXucIy+Vt3EEuANvYlsfnVQTxeT2De9IFeE7yMlzTX2Ny2QXtiIKlQxcIR6xIH19azOoZSzFCQkE+aCwwPSBMdvWi7aY6MAqrhiuCzDchfEBUAAkAxM4YnuKn0l5H+KDbU3FUOBsthDlUYmVkFdynkSaye9PtD/ZX6NprdjUW7zalW2mSEtXCuVMjd6+aDiK9K0eut3RutOrj2PH1HIrzHU6eRAXjaoOf+njuBmcxVHQdUbTuLtowwyV7MO6n1n9RWnFztarREoWeygU9UdB1dLqK6nDIHz2BAPPHqP8pqp1PrwVfuiSfUD+hFdsuWMVbZmoNug0Kp/8Wt7tky3ERz9DQ6x1S9ctlQpDj8ZgADnPoaB3rTltxEziSZJnH8q5+T5NJOKNYcN9s26XlPBB/MUqylsop80h5wQwECO4pU4/JVbB8L9AZ9MCFYMp82eJBj0/Kkmu2nyY4kxj/fihbdctBNud2chcZ9/WudN1wSTB9Bjt2rzdnbiHRoFSXFwy3J8s5PYEY/rUzhTB5AIBMieDj1PvQRvEY2lYmYHBJ5mRTDxCvlUqzIJmQOTx2z+dWmqIwZonvLZP3akNHJ3QPWAcfnXWh1VxXkfixnM+vIwKz79cDXAQHjaRAnk8DNWF6q+wBbTSDMxVZu9eifHo0XWdetxTauQAR5xE55lTnjBH0rG+IEVbptWE2IoWeSWZhMuWJJMnA4FEn129dzAznABkYgz9Oa7a3auEl7bMSRJAaYgCZBq58jmSuLEzV0i2D5h3g47ERE/5v1op0zWul60L7Na+NBeMu8b3tFwPMvlhZiWkTxRXp3T7SHclliRklskHsBuJgxWS1GoJu3G32zqGuAwXUmS48qxPm5AExinCOIpJsi1SOb11bp8/xG3k+vzZ/JlMdpq/03VLdYae2y7yYkmFSQBn35he/tVTq3UQw+IYNttQtwN8MjcFItlH7liyONhzA9KP6HrVp3TUSCwERbSVMYB9jnnFEkntiSb6DHiXwzcYKbPnACLBIB8qhAc4yAD9as+FehW9MbnxHFy8ykPiFVQRKgnnMSxyYFVL3iAPyzDkiVI9hj1qv/xVNpJczn1n8uM/XFXnCMrSF4ptUznqPQlZm+FdFv8A7Gkj1hSPN9Bmh2n8I8G9dASchB5jmYlsCfoY9Ku/8btkcsRORj8pgdvauE6zaBhQe+47T+UZrHJJ6Rp42FtJpEsqFSVTkByzRJ4knA/Luan1V0Xbh8u0AAxxj8v74oC/WgFJ3HzMIBHmxgk4x9KkbrSmPmYdyAZP5fvUuTKUAobp2QpMTk/0B9OKjvKzbYYwATiT7d/fv2oZY60PMLuFORggdhGKt/bw1rfMDO0Ykn8K+5PpUNtl1RK2phZ2g5ic4pVXXrFsFWZTInAEiY5kYx60qajfYna6OF0MgkAc8QIqFtCSuFE+nerN22Vht2J4/v8AargUEA/2a61Fey+gVpOnBiY59h37VKmlBO0rB4J7VYv2jbO9O/NTm4Li7hyKMUFnK9OVRIweD/Yp9o9D6HPH19qe5qD8rAgHuOar9Q6pZ06F7lwKdu5Vkb27AKO8nE+9Or6J/wBJvtAHm+UAGS2AB3JPp71kur+P1U7NKN7TAbleeFUZaZAGe+Km0Wh1XU1DGEsTKiWVf0GXbgdhMwRRPpvgVdHqLd1roubAxW2LW0TECGBJLDJEjk80KkGzO9U6P1S6huXfu0PFv4ioTjdGxTE84JBrM9M0JJCoUDSOCzOM4I+GDBkCBPb2Jr0vrvjlPhxZAcn5Rz25O3gZA9fashYtlNq7lRYJ2L5dyopBuErkWyx+ZpPlhZJinCTYpRSCfXunG/Z05DBv8ViQJAYsqlmVO5Myy4G6eDNZ63067bYnTsQwI+RyJBiIBzyCI4zjgithqG+HbsJG5GkBhACGeD3ExzkoT+LzSS8OeFbF+0fj/eXZIY7VVhDsUaR327QZBMgjtTuuxY/gzfTP4i3bJCai0GIBBbAYFYA5kN3nAOa1PR+sWdZJTaSMlDG76kelBeoeCz9qSxaYtaZXlbpBdNqkjY/ecYMjNCvEH8ONTpQt3TMbkAztG1/qBJB78GlcWOmjffYUfG1fTj/TtXdzpNpRAUSec1h/CH8QcfC1EBsAXIjMEEP3njP61vdLnzEgjt7/AEpUF+zix0pVG6MnjvP61HY0IY5WB9AP2qZgzuTJH04FXbVuBj/WnSFZSudMU4HHpiu06BaEMbYJnA+vNX7NuTJwB/P6U2ock4/KnSJbZDb6anARZM4jHvTVetsY/c/0pVRJmbj7BByP9eKofH2yOc49Ks3rwuCCIMYFU7ei8st7/wAuKyezpX7Lmk1XxAVP5Uz6MoZmZoclsz5cR3rnr3iX7Mg3ru3cZyY594o77B6J+pdcXT2yznjKruAZo52+sV5l1jqT6m5cusNoMARMLjCqSZkxgfWpuo9Q+03Gu3iw3khAo8uMRk4UY4ye5op0zws164LSIbrgbtinYFDAkNcdp2j2Ak1qlSMm76PTendVtLprL2nX4QRQsFcAKBkHuO9UeqeJWvTY0X3l1sFh8igiNzNwBk+5oJ0/+FN2G+K1iwpAxaQXGPGZcYj2E0Z8KdIGkFy3u3ubjAtMkgAFee0TgVzSqPs1jcil0z+FYRBvvEkAAgW1iR67pJWZYjv39oOo9F+z3Ic/FYw5YRubzRLzIlMFRMDEDvWpva4gxMH34A9TWN1HWUN+7eZy1q192WEecsJMT+EBDkZxjmiM3JjwUUPp+lLqL1q3cBVd1shEMQF0zblUnMbWSScnPea13UvDifPpybbpPysfqQc/TmvONP197d9rk7vs+osm4YjduF63d/8AFYj0jZ7V6dqfEFsWHdSD5WmYwYPlI/6pwRVTT9kxe9Hnuo65fs663cv3N9sTMKZIIKsCRww5/XjivVX6ggthwQ1sx5pEQRMz+nvXPRtIiaa2CogopaRySAST9SazvjLwwvwibDNZJzCsQhPORP8AOp6Vj+50eS+LQo1t82QSsgkgeo9uKKeEfF9yyVVvPb8oIJyBBys/rQ69aa0rb0LbD5iJV1Zphi64JBBYEiGBIPFUNequBdUbd7GAMcST/mGOMEMprqS0YXs900utFwShBExII/THP1ohbs+8DFeOeE/FrWWS3cJ+FuMmJiQZ/pj616z0zXJesh1M9ipOVYAEg+4kcVDVDsv6i5K7f0//AGoEtGYBzTC2x459Tj9KdtcLeOfehjSLD3dozk9qVC/tu5txP6UqVhiAXcz5RkH9anTVbjER/wDWgF/xBZUCbikASAjBmPoSAcfnH0oBqvF7u77SFUqUCGNwkfNIzP5xSjFs0ckg74g8Y20VlsQ9wd/+Wp9STyR6D86wOlu3NTcO9pOSzdlH4iBx+X6TUdrTsxLPlF+sZwAPXg/WO1SpqNqDYJDMdq7QJgHzRMkAxA7+8VtjRi5WGLYLzatoCUA2AwTuMGROFhdzFiYBEya2P8MOpWyuothh8TeCc5I2hQQTkiQ2fesDq9xRVkbjggSRuORO0xIAkn2MYBiA6RLIYt/jYAhmAWRuOUYEtEe3m9qmUclQ1KnZ7rqeoqhCKxd2nygyfWc/14oWPB+od3vfaWs7/wACgPxxvZvLPaQMe9Af4WJNi5eY+YuU+gUDy9zPc571uUvESXMARkn1xXG9SpnQutHlHjO1qtPfWy974isjOSNqzGAjBIxO2YOd3ahY0wSwLRbzM1245O351QNbgdgNrx7v7EUd8T6tb/UJBDJZ2/E3EBQsl33GfRDjM7vaseLxaGIlxauNJIyfOW+sBm+sV18a+lHPN7PVPDX8OrN7RLdvlhd1AW4xQ7QDkoQB5d3mJPYknFYTxP4buae7cS4WAuKFt3JI3usKA0Ykgifp2r2Twm5Oh0x3Ar8C2B9QgBk0F8dadb+kuIRmCR7MAYIrNzopRvRb8AeIftWmCONt+zCXEPOBho9DRPrieVWJwjBiPWOx/vtXhmg6q29Wt3Xs3lUbHUSrWyAQjDEhMge38res8V62+sNftEZz5VyDAlXIIP1BHpRPjb0hQmk7Y3ijqw+3XmsxGN6iII2neMgggAjkGP1qvpltNaKg7JUsQeOY3bWb5vw4bOMYqta6eUhxljPnMFSW3KdxGUMg8xImK6tXR8UbVYBlKJJjAESx7MMCO0/St4xpURJ27Kuv0QtEAEtbbbDxHInABMn960fhfxXc07/CdiFWCQRiPzEgx3oF0/VNEKTIEJujDAgqVnGYICkwTwJE1HpFJ3bl86rxJ8wDdxySO/sPWKbViTo9hsddW8fu7m5Jjd7zGYyB6Grhj2Md68X0HW71v/BY2zA8okhobAYHPtnsBW36L47YEJfsgtIkpAmeIHy/t71k4P0aqSNOyDcYx2n/AEpVHofGmkufKtwbt3zKnKmCIVp/OIp6WEh5o8k0+mbbGzYvO4QTgn2ifcVzbsqVIMlpzACscDufwgT+ZwKIC0mmuS+5hHAnuMxGO/FVrevtoSQvzCAQJx3Ee+MV0mJXFmFcESA2ApJHcH6ngzOIqWyFBcgKMFQCeBBH1gCBPrmqh1jMI2+UA8cxIn+/3qwj+XMdo8p9cyTiPfNAHeucFCAIVogKBMRG0T22g/qc5qNdGXILjaFEtOBHKgEGSYEQM+ldOxIE4UGfryMGJ4mut29twJBHyiML9AOD3nmihBHoviq9oSblsKUaFNpsKDAKwV4cAifrHNW+t/xJvXiE2iyTyfmI+gEebPB47xWbuvtLSQWcyDJIU5BIHdvMY9JFQNphkg85iD643RmcnIrJ8UW7ZanJdFxdeoRkUH7wEF2GZLSI94ABPfd2hRUeru/DBE5+Gqqo2yhO1n3xgSVI25+YzHenbZkI24KkngEBj/XH/wARSuXG8u4zE/oQIzz6j8hV0Qzf+Gv4h/Yrf2e+GFtT9zdAL+Q5CkCMgVD4l/iLbuj4Wl3NuB3My7YBHmIHrE/nFYa9ce7G4gwIGCPkGO8cQJq1btA22ChAxHnMnIkQucdgccnmo8MW7LzklotnpTrsRgHRsJdtkSBCsogNgjdJU/0p7+lS4QV3biCGAKziQoHBMwff15qIOfhhWChIEheTt3gMG7N5j9aitbmUgICoHm+UE+snmeK0okvaKy+9iPKFUSxJPyQYbtxODzuzUuq1DJtVDNtoKnaZXGBAIgrMMB6D5sVHe1dxhGwlOABJjEbVJ7cGPeqW1hdLElS0zBg5HoPpTA7a5LGQrDJ3ZI7jg5PcQfWug4bzuDjuMNiAp/T3xBzUt/Tt8WDaMHzGS0nsGgwMmf1rq7bJ2wrcxBDR69+RRTAiv9QnBypjaxCq4I7yJBpm0Rk/DJHIzABH+nan+xE7g1tpjiCMH0OcR37VPpOi3bmFU7RABn2n6E0UGinZtM3zXGQRHPA5AA5An8qVG9P0O+rk7N5AkmQfYcftSp0BUCgtkTkc/nRPUaK2OnKwRQxdpYKJ+cd+aVKhdiYJuWwLakADzHgfSqBEun+b9qVKqBE/UTC4x90n7iq/SM3QDxsYx77Wz9aelSEwzodOvxflHzWuw7gzQxbQPxCQJC3CMDBg0qVJgi1YtiTgf4ZPHfbz9aG7AQ0gdv3H+9KlQMl1VsB0AAAniMc1PbQEZAPyc/8AlSpUAW7Nw7CJMBrse3lTiitpA1i3uAP1z/zWHelSqgINJZUuQVEbQYgRO5v9qs2NGgu4Rf8A1FKlQIk6Xp1fUIHVWEn5gD+E+tHOp2gIAAwBGOPMvFKlVoTKFpzPJ4P8iYqS85nk8D9qalTBBbRoNqYGRn38w5pUqVSwP//Z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6</a:t>
            </a:fld>
            <a:endParaRPr lang="de-AT"/>
          </a:p>
        </p:txBody>
      </p:sp>
      <p:pic>
        <p:nvPicPr>
          <p:cNvPr id="10" name="Grafik 9" descr="Ähnliches Fo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605">
            <a:off x="5604364" y="4673095"/>
            <a:ext cx="2568517" cy="1616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5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9719" y="491924"/>
            <a:ext cx="8229600" cy="1424908"/>
          </a:xfrm>
        </p:spPr>
        <p:txBody>
          <a:bodyPr>
            <a:normAutofit/>
          </a:bodyPr>
          <a:lstStyle/>
          <a:p>
            <a:r>
              <a:rPr lang="de-AT" dirty="0"/>
              <a:t>Bsp. Abfall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641944" y="2492896"/>
            <a:ext cx="7026399" cy="3447288"/>
          </a:xfrm>
        </p:spPr>
        <p:txBody>
          <a:bodyPr>
            <a:normAutofit/>
          </a:bodyPr>
          <a:lstStyle/>
          <a:p>
            <a:r>
              <a:rPr lang="de-DE" dirty="0"/>
              <a:t>Abfallvermeidung, -zusammensetzung und Recycling</a:t>
            </a:r>
          </a:p>
          <a:p>
            <a:r>
              <a:rPr lang="de-DE" dirty="0"/>
              <a:t>Vortrag des </a:t>
            </a:r>
            <a:r>
              <a:rPr lang="de-DE" dirty="0" smtClean="0"/>
              <a:t>Umweltberaters</a:t>
            </a:r>
            <a:endParaRPr lang="de-DE" dirty="0"/>
          </a:p>
          <a:p>
            <a:r>
              <a:rPr lang="de-DE" dirty="0"/>
              <a:t>Besuch der Müllverwertungsanlage </a:t>
            </a:r>
            <a:r>
              <a:rPr lang="de-DE" dirty="0" err="1"/>
              <a:t>Siggerwiesen</a:t>
            </a:r>
            <a:endParaRPr lang="de-DE" dirty="0"/>
          </a:p>
          <a:p>
            <a:r>
              <a:rPr lang="de-AT" dirty="0"/>
              <a:t>Funktionsweise einer Kläranlage</a:t>
            </a:r>
            <a:endParaRPr lang="de-DE" dirty="0"/>
          </a:p>
          <a:p>
            <a:r>
              <a:rPr lang="de-AT" dirty="0"/>
              <a:t>Besuch der Kläranlage Faistenau</a:t>
            </a:r>
          </a:p>
          <a:p>
            <a:r>
              <a:rPr lang="de-AT" dirty="0"/>
              <a:t>Nahrungsmittel im Abfall</a:t>
            </a:r>
            <a:endParaRPr lang="de-DE" dirty="0"/>
          </a:p>
          <a:p>
            <a:endParaRPr lang="de-AT" dirty="0"/>
          </a:p>
        </p:txBody>
      </p:sp>
      <p:sp>
        <p:nvSpPr>
          <p:cNvPr id="4" name="AutoShape 2" descr="data:image/jpeg;base64,/9j/4AAQSkZJRgABAQAAAQABAAD/2wCEAAkGBxQTEhUUERQWFhUWFxoaGRgYGRgfHRghHxwYHhobHx0aICghGx4lHRcXITIhJikrLi8uGiEzODMsNygtLisBCgoKDg0OGxAQGzAmICQsLCwvMi80LCwsLDQ0LCwsLywsLCwsLCwsLywsLCw0LCwsLCwsLCwsNCwsLywsLCwsLP/AABEIAQoAvgMBIgACEQEDEQH/xAAbAAACAwEBAQAAAAAAAAAAAAAABQMEBgcCAf/EAD0QAAIBAgQEBQIEAwcEAwEAAAECEQMhAAQSMQUiQVEGEzJhcUKRUoGhsSPB8BQVM2JyktGCsuHxQ6LCFv/EABkBAAMBAQEAAAAAAAAAAAAAAAACAwEEBf/EAC0RAAICAgIBAwIFBAMAAAAAAAABAhEDIRIxQQQTIlFhFHGxwfCRodHxMoHh/9oADAMBAAIRAxEAPwDuODBgwAGDBgwAGDBgwAGDBgwAGDBgwAGPFWqFBZiFUAkkmAANySdhhdW41TSq6OQAgSTc3YxBAFolDP8AmvAElZ4zzzBPKQ8rqfMIidJBEe081/a2AaMW3RdzPijLJM1NQAF05gSZtKyJgTfoRhlkM6lZFemZVhPuPY9jjldTKNDIJ0llJ5Sdpg6piLE9fSYnDjKZulk2X+z/AMRzqFRiHVTtCqdjcHmOra2+Eg224vw9fl9/oWnhil8Xs6Jgxm+G+LVq1RT8mopa4nSbaS0kAzHKwgSdrYZcL43SrllQkMu6spDC8Gx7Gx7dcNFqStdEXCS7QywYMGNFDBgwYADBgwYADBgwYADBgwYADBgwYADBgwYADBgwYADHis0KT2BP9Rj3j4cAHMKlfWTUuWYmZnQdRkiUM/UTvYA3sceHdg5RWNSSgCkEnTKzJnlIOox6QvSMaTj1ZcoClIc9YVWLH1QSORNo9X6dzOFedgKuhmV/oVApAQkQTqG7KuoKt+87Y58ko7d01X+tnRHLFNsYLmaRytZKjDzCWgAGSdI06e9omO5mBhVxPy60s50Vah2BIm3pOnttMgm18eOdDrDSTBYHYqSQzSRurWO3SJBEfM/lzYlwurTqJC7AkqATYGT1nc4aM3KLlFb/AGv/AAUw07kesjwGv5mqm41AakcsQVC7DraWNjMyb4h4hIqs6AvDMNStAknfVb/NbcjaYwxq1rlAxGpV1ib7tymZOkyJ6m18PuH58VQtF6aqjLpEWEgSAF+kQLdivwcbPHyjx6j9v/OjJymnfg++EuKB6a0mGmoiix+oCOb5kifc7mcaDCXhGbyzuRSCg0v4YYgAkNuATcgsl+5Wb2OHWKnNLsMGIsxmFQSxgf198Lv7+pl0CHUHIGrYCYgX3uR8SPjCuaXbFsbYMfAcfcMAYMGDAAYMGDAAYMGDAAYMGKfFs8KNM1CJAKiJA3YDr2mfyxjdK2BcwYiy2YV1DIQVOxxLjQDBgwYAI6tFWjUoMbSAY+JxjeJcBrvmnNPlDHWKjXE6SBsZ+ogAC0T87bEGezQpU2qNsoJIG59h7nCThGS+RqdGU43wwUKFIlgWV2Lk2nWOYx2DBIHt1wvrV1OpUQ81aqqalIlXVVgE9FJiDEdrYU8dz9TVrqQwqyQhM6FLEhf1MdjB6AYnylcPlBLMzJULXi2q4gxfV5bz7k9Ixye4raX8/iJc70izl6gcEBmZiWGuGhm5pYMQAQDJ6EACwsMWcpw5uaDqqMoAUenedRUmDcGTvAgYpPTqU3C6GBnlLCIvFhaVBbT0sv1YbeHaNZ8wlcxomomoMIIGoBNMzOoT12nFOfKSUltdfl9Tr91pcSp4b4eTmabPcC4FzBAJ9RAkTpJAsCBjbrn6ZDaXB0gkgG4je35Yy/iTPulRlpEqqXZVJUnUJLCDvJ6++2+MxQzxI0kmTCCJB2Oo2MzE2jaO8Yx5+L4rdaIZc3KQx47xkuBU720yLAiyx13Hv7dB84PWCaGBUimJNxLETpkj6Q+mD2/KUFDKVqlghAsTqOjSSQImBuxjvbY9HT5TTRI1p57MIUNIVbzJEgSIsJ233I53y/5EE29nvM8WZ+eo7NOySQJG/sB/ITJxPkOMVEOpamlRaDJDfkdhcGRfGep5CqdKLzGIGggg2O2194mJvjR8M8FVXGquwp7Qs6iB1kKQAbdGO2FjjyN3FmJSY84d4rBMVl0AiQ4/mtyB7/eN8aRGBAIMg3BHXGf4b4Qo0m1Mz1TY85GkEbcqgT+c998aIY9HEppfNlo35DBgwYoMGDEOarhELNsBP/j5xls5x+rNiALWWJ+5H9RiOXNHH2Y5JGuxivFNTzKzKfogKLyLBi0DcHVff0ixxQqcdY3FVwTeCzif1sPjvivmOIefMkmooBkRJvYSB072kAg3AxyZfULJHitCOaJeD8QKtytpYASQNyJBmLEQBdug/PD/AD3HHqZenUpEodYFSPpMSBcGxlekwR1scLNTWCLkhjILGYDbgdLEbna+NTwrODL5Qq4osWJL0mqqraICyFM6tiYtaIvbGYeW1emgTY84T4kSoo82KbEb30k2EAna5G/cQThq2ep6C+tdI3MiMc9zHD6bBWy7KmqpoZDVDhSRy8yzAkQd7jvEfM9wh01I1RHdUBNNNUhDYkGFi4BMXiSSIxdZci7Vm8mOc3UesnmZXMM4m9Nm0svXcMJj9ReWi9LiHG6lSj5RnVqK+/dCSOgAn3i8wcZ1QoaOimQRp25ZAFuoFo3NrAHDOvlVGXWqTFRi0oVJA0krJkkx1A3kjeMTb5XX6gpWVszwau4DeW5BUEEAkQdrgf8AnFrK5EJlKxJ5g6rFrAK51CO5cjf6RiWllXzdQeZdAwBJEqoLQAoFthEAe56nFfi2fKVK6QYepDKPpCs+mBuo0SPeQR1wixqO1fnsVRS2a7xFwhK1QO1bRCenq2ks0xqEjuI26jGOq55qZpqLCnLIB3M3MG5uovaF++r4Pwny0NbNkamUgiTbULi1y52tJ6SZxjs/lFU+ZLNT1HTrgao3I3Lw0TpIWbagZAtlv8hpt0XeK/x69RlKIf8AOxB6KQIBJBI/TYwDj3wzLLRfU5VXEFXqCoDBJ5lpCJMrubcqnfDrw5UylSqHVnNY35yOYxc8sBjExNt464zXGWZ3eo3qkG+w9cgzaYCr3EDE2lD5eWK0lscZPw8zGq1NlqIdUEkgzEkaTZSZiDETN8IMzQOrSWIYGysdvhWG5PWOvwMMuA8U8lg6k6CIYEGGUTEdmA1GBbeQCTjomZyyVFK1FVlO4YAj7HDRxLIrTpglyRzDKVCfqHTdbkb9LbmZHvsRjbeFeJGopRmDFRIYGZHb5UwPgruZOPNXwflzMeYsmYDkx3jVJH3xLwfgH9nrM4fUpTSNXqFwd/qn32j3OGxYZwnfg2KaHmDBgx2FAwHBgwAZXiNHN5h2ATTTVjpLEAWNjAlieu0dsK854azQuoV46Bo/7iBPzjfYMQfp4S2xXBM5JV4DnZgZdyT/AKI/3SAcVaVTTSFpYwfaT2kgEgY7JGOL0clUzDaaSO6jlECYG1zsDYbkfyxz5sCjSRKca6IcqNTdJJIsB21AX7dx79Jxpsrwhf7NVrVwdABFK+5JAVyd4mBMwZPSMNeA+C9LCpmSCZkUh6RtGo9dhYW9yMPPFOQNXLlUElSG0j6omw9+oHcAY2OB1yl9NI2MXWzmmWzDKGWmCocCCbE3X/qWVkfa2GuSyQrup8zy/LUs7gAPpG5BEkEGIggENN4Mqs3UJcSIEwLTfrvHW0EbjfbGr8K5XzfOmZNI0yY7mLXP4T8wDGJ403JCwd6FHFKyM4FNxUF5mkFJ2sTpOs9ZtG0HUQL/AARsvV5ajFalOypIEjUWA1ETOpivSbb3xn83QenU8usulgSL2UjTuDaQenaL9cbfgnh1XyoFcc7samoWdZgLeLHQFkG0yCCLYpjTlLY8XbMlXp1QgY09NNpjUHEk7Hm3J2HubkXOJ6tepUTVUImmpUA3lV3BgwRzATM8t9rs+NpXop5NZtdMmadU/SbiD2Okty9fpIgIffF8sjeSmXREaoFDaQBcmDMD6RSf7HGONdfb9RqLHCKL5sr5zaqdJQD2c6bj8xdvkL+Inz49yp/hFVsAUEbAkrpG4i041HCsgKNNaa3jc9ydziTO5VaqMjiVYX/kR2IMEHoRjo9q4NPtmyjao5z4aQsaOkcwZADvIDDWDHYAmO4nuA18U8OKVHcSEe9p37SNuYk++o9sOvDfAv7OXLQTqOk+3eBsTYR0j3w8dQRBEjscTj6duFPu7MUdUzkeWqAF1YSh5iP8rC8CLxqMm289MdXyIYU0D+rSur5gT+uFPFvDFGrpZVCMp3UQGUka1IHcCx6GPjD3FMOJwbsIRaDBgwYuOGDBgwAGDBgwAGDBgwAGIsvQVFCooVRsAIHc7e+JcGAAwY8u4FyQPnHrABzvxrwxkr+ZH8N2Uz0DcoIMbbFp+ffGt8MZE0qA1gB2OpvewAJ99IXDSrRVgVYBlO4IBB+QcexiUcSUnIRQp2Vs9kadZNFVQyyDB9jIxYxS4xmnp0mZACe5KgL7kswH5Tjn+c4hmnZiajgXETY7CyqQI/PC5c8cfZrlR0fO5ZaqMjiVYQf+fy3xheBU/LzKrWIXyS+5sAqhF33u5A9o6zijwrPVFzFP+KQNYUlpAiQTvMgiRB2Nx3CM50+a3qJMtqgknVF7XvBE9zG2OeWbnUkhXM6nV8R0BsxN4sp//UdMeaXiWiTHMO8gW+YJ745/lQN6hlVmwJAW17rBJ/S53xep06XKxXmmyBpnrzBuU9zP6zfPxU/NGKbOlI4IBBBBuCNjj1jDP4ndEQJ5aqBukX+AV0+5Cz07498I43Vr1aYLnQSNtMmLnYAxYD3nHR+JhdD80bbBgwY6BgwYMGAAwYMGAAwYMGAAx8Y274XZzjVOmYMteLRAPaSQJ9sL894mUKNAYM2xYCwgbXIY3HsJv2M5ZYx7ZjdHp/E2mddFhHQET8EGCDNv2nC/NeK2cgUwaY6kgFvsRb9ZkR1xSGYWs7eYxgXLajZQOY7mIB/3RAxX4jlssAposziZcF4EAjrp1K1iB0ifbHG8uSUW1LX9xG2N34i2ZyeYDKGKCRpnmuSLdDyn9LDCTLccrJANVio69SBvZhfePV2tvhl//QotIJl0NIgy0BW/cySbSWExI9wk4pXoVap8rXSUrPpBUmbwoYFVMTM97C5OTldVLfnwDZpMj4nKQKvOJILAQQL81hDC3t+e2NarSJGxxyWkKamaju6gbqoVh29eoARN5m/QXGmyHioirzrFErCqACUgWvN9jM9xGxmuHNWps1S+p98U8UL1fJpqW0G4EXaPeNgYj/V2xmKuXcvDqaVpMjSd42MzMET7e+N5w7ieU1MyQjOZZiNz7sJA22nGFy4rZgtoU1Ha7GBuRtJNhf8AIQNsRzQTfJO2xJkdXK04IPMJB3bp7AkG0QAN4OPNAppOoB/VaSCogc76eqnYn4uIixnODZhCvnlBqBOkNJiVEkKI3ZQAG6G/TFIcPKllblalbtcFh+YtN/54lUof8hdrsMvw1yBq0DqFZzM27WnV0k/OPeXXmIKOzA7S89tiPYG0xAxLlH5gsCbHSR89z+98T8SQBRUWzKbz2227CQp+Ywt29gLqlY1KkuZAjcnpJj8VgTbreffbeEuGsxWvUkKLoLjVYjVH4YPWST8XzVHNjLMtVqWrXcaqQiJMEGBckWj/AFGZAw24Vxquy12q1lPKNKgAWJGtlAAMKk73G5GxPRjjFS5S/oNFUzU5vj9NH0AM5M+nTFtxJI7/AMt7YoVPFcDV5YjpzGT02CH9P2vjG1s3doNogbjadIHT2kTsMFSlXqEClSdgpidJMWge/U7/AHwv4rJJ1E3m30bzIeI6bsEcaGO15HxNoPyI6TOHeOccH4TSJnO1kXtS81bnbm0mw9pJ9xsegZWujCKbKQLcpBA9rbY7cMptfMeLb7J8GDBiwwYXcW4qtEQBqc7KOnuewsfnFrO5kU0Z22UE23PsPc7Y5fxDPO5Zm1STLRHW23UARHwNoxz58vBUu2JOfEcZvxBUYwrBCZ5QsSR73JH3wvOfFSmytTDHVIcKAxXeDEAmW9ViQT1viHh/BsxmBKKSlud4WY6i1ztcdsVq5imBFgo/Obk9BEzvfrGOLlkq2+yLcu2M8rxELl2pJT9bczWJjeN5JmQD0md5OElUlW1Ech5ltvFrTezD74ucKy7VGWkvqY9RYdSTHRfb2HbG84p4XpVqCUrqaXocASCYLSOoYgEjuBjceOeW34WkNTkjm1OrzCZUkGDPxbe8av1xu+B8OFbJAwFqkMoeLjTVYqLfTIuOxOMhxrglXLf4iagT/iD0noATErv17nfHUeF5YU6NNB9KKv2An88WwYvk+X0o2C3s5px/KvQhKgMkzqkwZO4Y7x26QLbYPBFJqmdS9qYZzeZAAVfcXZTH/GOqEYo5ThFKlVerTQKzgBosLEmY2BM37wMPH0qjK09De3uz1xHhiVlYMAGKkBxZlkRIYXGER4V/YgpoMfLJhpjUPckDmUmdxILWN7O8jxIVWdQPTF5FwZv7bT8EfATeM+IgL5YvBBYA7n6EnpJgn2HvimXjwcl2O67Fnheg1aqhqEsKaqSxM+mfKSTc3LPPvB6Y0HGPD4rNrVtDEQTEhuxNwZ6TO0dhibw3llSiArq5JJdlIILHe47WHwBhrghiThUt2YlrZyniATWVmGUsANg0Ws0bGPyna2GvAUWsUDQyLzuTEBVEwekaggg9jvGNdwzg60Xqvu1VidtgSTp+5P8AQwg4zw5crTzJSAuYdAAB6RBLr2gnV/uxBYPbXJ+BONbE3iHjDZhvVFNTypf4DH3PfpMd5RZbMEODqmCIje0k/B2j3E2jEeYqrte3Vp6xe+2H/hzw01YqW1CmDdj9URZZ3+dh7nEFynK/JNW3Z9olF01qlEVHZQyICB9WgsyAamFmg31WuxuJc/xjMHLU0qDR5mpiQNJZNXKigbKAY7kATMnVouMcAy3mLXrkBEUKEgaTHpEbm1tIwn4ylE0j5ba6QLALzB6LQWJEjVoIUkiD3HcXlGUU1f8An8/r+5VpmVLaQANz7W6R+23zibJ5gq4alIKfUu82sfa1wfjHjM8PakiO8EVASpDqQwEXJWe4vjzk88gceYpVJuygEgd4I2/82O2OTi0/v/QjVHVuEcWSusqeYAak6rP8pBv7YYYpcIp0hSXyI8thqBH1T1nqTi7j143W+zqRQ47kTXotSVgpbTciQIYE267Yp8P8L5ekoGgOR1qc0nqYNhh3gwOEW7aMpHwKBYY5p4v4cRmdCrq8wgov+qZA6CWBE9iO2OmYgq5RGdXZQWSdJ7SIP6YTLj5qjJR5IocG4VTytIkkFomo56wL/Cjt/PC/N+NKCsVphqsAHUunT8STP2H88aU45x4w4CtF9dNYpv2mFOxXsAbQD3aNsJmcscPgZK0tGk4d4kpZljRqoFLSAGIZW/y3AvF4j88aTHD2ZpETqBEETM/TEddiMdXr8a0hUAL1iLqom4HNt2PwBsSMLhzNx+YQk32OcIeP8cbLuqaQQ6nS0mQ0wJG2kErN+vxMX935qterUFNfwiWP/wBSqj4Ov5xnfEOVNBwC4fSvmA6QpXcKGAMMCwtb6b7XfJkklaVDjLgGcFNKrgEinFJZImqwAAj8lS/+Zu2KuT4PUzeqoTA1nmJs7fUQsEMsiL2i0b4r8AyjV9FISqIJY9V1czCfxtMDsoGOg0KQRQqiFUAAdgNsRxw9yr6X92KkZbh9Y5FhTq0gFc/4iSZgfqf8tjAMasaum4IBBBBEgjY++EvG+LUQGpVFNS3MF6fnO43tce2E/AeOClUNNmPlMTpZoBX3boOsxa2q0th45IwlwvX6BaujR8T4xSo+skt+FRJ/r98Z/wAQ8epVaJQJUDkiJ0WIIJ2fsSLd8Zjj2aqDM1dS3VzckRcnTuei/p8Wn4ZwuvmDyCAfrvpA23Pq7wBJgXjEZ5ck24pfYRyb0jVeD+EUFpiqNNSsfUxElD+ATdQP136400YU8E4BTy11Ls5EMzMb9fSIX4tI/My2OO3GqikyiVIwPifOmpWa40U5UD4s0/JB/IDGYRix3G4Fj1AMT3sSJ98OvEi6a1UE/wDyEgfJDTHU82FeQoElIBOroAbmQdjvcn/1jyZtuUm+znbdlA5kwoaSoMgdQX3j5gEx2xLl2kAgSDO2xPb97jth1xfw+aBgzDKGn3jmUH2P6R84VBNDA9CBYT29VrbACOsCME7Tp9mNeGbPwLndM0WsDzJ27sB/3f7sbLHOfC9Y+dTggjUP2M3m/W/vjo2O/wBJNyx78F4PQYMGDHUOVeJZ5aKF32GwG5PQDGSfxZXJlVpgbgQTI/1ahJ+2NFxfga17lnDRAudI99PQ+4g/bGO454crUeZJqKTJKKTpP+kX95HvMdeP1DzX8Oic+XgcZPxlBiuu/pKA9pIKsZmBPxNrYtcX8SpTqUUZA9GuPXIi5APKRcDUs3645sDUdigEsSIAk3Bk2AnoScabLZ1RQRWIbyVBCEnU7uSWJ6qqy0gdLE3ICY80+L5MWMmxhWopVFRslRpL5R1WUa2I6AC4sDAsJHW6jMHNuG1qxExzLMkiwJ37T25rdBh14Z4lRouNVMrYqagZjAJnmUmNPLuNvvi94n8JBvMrUqgWZYq0xJN4K3uSbQZJ+MY4+7HlF/n9jXtaGvh/xCKlKo1YhfKjUxtIMwSOhsRbfp2GQ8R5o1yaolVdjGobIkRI94do7kfOE3CKdWqzKuoBVLOWHKoEEMRPMfwjck9pxcz1AKwAgTpE77IuomLi0jUepHc4yWScoqL/ANmpto6fwjIJRpqlO43LHdyd2PuceuL5k06Luu4Fvk2B/KcJfDPFl8tlq1ZKjXzAgKsL9Tbi4b2DD5xc/tlHOCpRUuVAGphKzzbAm+63tjrUk41HV9D+DA5nOgGwbV83N9ze94ue+LFLhdRl86oGVLS9xYdYF2Em243kxjQ8V4Nk8uARTljcKSxUx1YTcC1up+4hbxJVUzKlelhp+O4H59Pv5/twxupvf2JKKXZX4BxjK0kZmpg1FfSrBBqYWNgTy9zB6iZMnGyo59TSWqZRWAI12N9rdz23xhG4ytQqpoU1ZWkaV5WvsVgzMn3ue84s+LeIk6KgvTdRFwSv4lIBsZFz+WOqOao2tjKWrNDV8SU4JUEgdTAB/n07YtZDjNOpF9LH6WtPx0P745nU4ozRAJta1p6E/En749Ln3Nyp++kCCd9p3+NvnEV6rInsX3KNJ4/4Y166+nTDx0j6vgi09Iw98PcCSiqswmqVuT0kXAGw7Tv+VsT+H6tdqQOYUK1ovzEd2GwP9QMNMdcMUeXP6jqKuyHNZVailKgDKeh/qx98ZDiXhdweRdaiYgib95I+4/TG1wYbLhjk7NcUzmmQ4PXoVqWum4UVafMOYAal3IkAfO2OlDH3BgxYljtIIxoMR1qwRSzEBRuTiTGH8R8T11GTVZSQBqAusyfmf0wZsqxxsJOkW874oYkilCjpqHMfe9h8Qf5YWHxRXWQzAggiYWfaGAAB+VI+cIsxmj9MsL2Md++3xvijndSkq4ImLHoNxAkEEgyAT22kY8xZs0ndkubNRnBXohj5r16dZA8c2sJIuZkJM6SZIPaNq/iDJ+aiZqghWmVAYfgKGJPWCABPteDj7w7PqtF/JeqtZQujUfUkLII2EDUbAadNidJlVRz7apLOH31AmdzMRfrf9ZxbJNVX8RraqiklWYmxIHc7xf323xp+EZ2pmKdPKEqpUyrmYKhWtHUrMgTcLciL1EShXKpXTymbaqnKAempDy9pKxft0dcG8K1srmKdTWtVAxB9QYBgyzBJBgtO+3fBhg27jtPsyKd6G1XhFLL5cpSW7eWpY+p+Yeo9bE4yNZqbatWqSanpgFiTCqZBGkItQn57xje8bH8NT2df3gfqRhNwzhCVaFakZH8XcRI5UI+fUd+5xfJG8nFfQvWjJZimyU5YPoqiEYgTC6ZkAi8qCTb0zFzDjwrxalRLBgTqgFxEADaxhjue5gC2HfiDhDVTQpUlARAxP4QBo0rsbyBaOhxXq+DFgNSqMtQC5N1Y7kkbgE9Jgdu6Sx5FK4LoWmin4g4bma1ZnFLkFlOpTYTeAZuSbe/thHVyWmQ5YHqPTF5FjuRH6/GOk8LoMlFFf1KoB/4nrG04lzNYIpZjYCThp+mUvldXsVw8nNE4Mz84BVF1OW5gAAJ36n47R7j1XztLS6U6K1ASCPNB1KAoU+hpZZgeqBHvhhxnjTVGgNa4CBjG0wY3PzOF3D+M00SozsFqq9N6Z0yx31BiBq0kC8xv745sbjfGL/7Yulo02dyuQpooqKEYqDpUvrv3AM+0nEWRzGRDB1V2KmQzBiB7ibfbGN8Q1Gau7wwFUhlDdZUQARZh0sdhBviFM+67khRtFhY9+gvHewxSeSpaiv3McqfR2DK5pKglCCP2+Qbg/OJ8cy8O8a01kIIVdQViTuu15JsBe+OmTjrw5fcWysZWfcGDBiwwYMGDAB8aem+EdDwxSua2qozHUeZgoJM8qg7T3k4e4MLKEZdoxqzO8Uy1HKUy9KmvmEwrNLFTcky0kQBjnWfpmWckyZJbdmJM27ST13x0LxmbUx7t9+WP3xh61PU4BJkSfgiwA7mT1/8AGPN9Q6ycV0iGTuj5lVKQR6kaZGx623Pqg/8ASelsarjfhJQC9AEbygJt/p6gew2jrthR4dpI9UVKsCnTALE9WkaEtuS14G8bdMaHiXiByP4Q8tSbO3qjvBEKLdmN9gcbihFwbn56K4cbmjBPUccrTfryx2i/23gzjcL4xVaSBVNSoKa67wA0ANciTBPa/ScITwaq8vIBbfWTJ92kEajsfgDC98u1NiG23i0HaWEiB1Fz1Fr4XFNwvj5L4vT8ZO9ob8Q8S5h5VvK0yLBW3Ugred9Q3mOU2tizns3UASpQqlEqAaiADcXXoY+sEyNh8hNmKPS1r2E7WIAB6ELH5xfFrhOZABoVx/DqyVMEAExIPaSQQdtU3kgYflKTtvZ0Sgo7SPNbiVc2NWtIP0u4kwBEbLJBPsOxOJuGeIswp9Zcdm2jfdufVpkiCR9ox8zmRKsFYQL6TACv1tAs0SSPYmIwt89ugkXtMXLH0ieWZ6GbGRacHKafY9Qa6N3l/FdEj+IGQ9bFh+RXf8wPywq8TcfWppSiQ6bt2m8AzEEbx7jtjOkq/fVc+4tcwLekH4O8aoNTOAlgiiOX9iZgDrBBj3nBkzTlHiznzYPj8D6a5ewA7TAN7zY+8YsZDhi+W2YdZoUiIBP+K0hQskekHc3tYdY8cPpgEEw8bq6kiD00hgZnpJ2juFf8U4+lXLGkaXlzo0aTyiHEC4UjaLCB1jCY4xSbvrwc79NOKtiOv4qLZZqKIomobMAwVTJKiRBv1iwnYwcUcgQzAMwUEgEtcX6k7gRv7TivXy8NI2JgD+rf8AHEmXPcQD179LxM7dsLOfNJnO3fZs8n4Mc/4hpr7gFm+Z5es7zjWcK4eKCaFZiOmozHsOw9sVPCmZL5ZJMlZWfgwv8A9dOG+PQw44JKUfJeKXaDBgwYuMGDBgwAfCceKlUKJv8AkCT9hj02IKjR9v8AjGNmibjytWURTdSpPq036GACbzG8bYzPDuGNUqPEqFIUkzMgEwBaLHv1B9sbXMkKpZyFCiZPQf1OEWaCuCEWoQxmFQKCREHWwBgxEj9sceXEpy5MPbTdkRytKhAYER9TAkXsZIWFJ/KbHpihn84kDTobm2U77zB27G/4QcFLJS0AM/ur8q2NpkSbtMEm+2KzZGogP8MN0ILgyJBkTpIO49TC/UicTlGHlnQm1pIlqcZ9KqrGbWRjPuLXi2E9fOlnlgZvHOoAveSFexKiIna4vGLGUyPmOxzCxSGkGlDqGYKpZnljqVSSAbkzuQDhxxDI0IPIBqEGJBP/AFAht774nWPG/qNcmJfM+oHe6jTBBEBkbeGEzFwNwYIkbL+YFPKQQR9Ikak5YJiLL0+n3k1q8UCYYkOLKdGkXtqXTzEEqV06SL3HUXNKVGtQVH1a6oAkifXULMIAhdQiQBve3GEknE1TkuxrlOLtTXy6ymrR7xLLFjc3cBhbZusmwx8z+Vj+NTIq0g3K06goNoYCGJ1ahJIiADqJY4Vq9LVHmZY3uT58g2tp1VFkAixLbjFjhXE1SqqVapq+eRSNMDTTj0iA6r1YDSiqOY7yFDKLqmK2u4hm0kB0AHKYZdiZPKCxNoTURMiZsBiXhSvWmygKfUwO+1lMEkEEe0RLb4C4MWJWJ1NBGiNSseW4OlxDNGpaYJkk4vcJzISmgaSSwW8TJN9rWMnEsseK2NGd9FzKcMWwbmImZkC5mAPtvJ98fc9wihpINMbdJG23piMS5fNQpLQLmB7TC/JNifcnHqtXMAzfv7YgnRuzK53JlWk3WN+09/t8W6bYXrUIMd+kTv0j8z/xjRjNLrcN2H2ta1+uPlXhAr0QQumoZKtsDzFhq7ght/2EjBGNujjyem8xH/hXPGlRANMlWOoFSCQDZZDRuAIgt7xh+nFqR6lf9SsP3F/ywhppopDcikgtYToHfpOkb2++KyVlP+IdTHc9O3KNlH69zN8dize2kiixapGqXiVI/wDyIPYkA/Y3xZSoD6SD8HGX4LULFgCSo0XJm5BkSbm0NG4m5gjDQZFdV0UyN4H77jHRDJyV0K40xtgxHSWAB0GJMVEPLjET7XH5YmOI6gm2MZqKVTJ0yQxRS24JEkdt+2F3E3BqFW9KgFh+KZgH2ETHWRNhBdFbX++/fCHjGUfVrpgtIAIEE269jY/NtjNubKnWikeyJcxufi3bFPNZm0A3YGLjpEkTbqPuMKqtfMmyUqgAJ3R5gzeCuKmZTM1CAtJ1IO5U29rjrb2tjkpvRXrYVONKVeixiSwI2mS0QepEkRMjTtEHAc+CnLsBF7dDF4/rvixkeB6D/EM1DHIoUsAZmdXKtrk9tpnEmao6gApdi5hYEWnYwBqmdlBG5kCDjVgbN5pGdzRbUuq+lTdgeaIJJBXoEEXF7bnTim2YE6ngna8comBHb1me5Y++HjZYuxikXNwQFYmSpAEgcigEi/0nacKR4TzbEjQAvdmXmvNh6hHuB/PHUqiqJ22WUzUteAYMA9SFYgR1lgBHXa+2LFauQDutmkqF1mFJuSOVtJCW3JIY8xOIf7rrZYB6pI5hzKQVMlAJAMwjajzQpkTtpx5r0R6gAIW1JgTfSoVXsTUFOGWBdtQWIs1I01omy4r66rhjKu9M0xqKspqK7gA3IKqz7RZqhuFjEtF4TzAQEBsYUDqNLgel1/EOY6puLYUrUYs4BZiG11qhkF2ViuhX/EC4MDl7EkAs6NZi6suoDSNUTy9SeVpvBsSLII5dJOTinpmp1si83zAAhbUYIEpfcgiSARY364mp1WqiQwMEfUo94gsL+18XctRaprVmbTMSGLFrDmDdFubXv8CWq8PDDmqVG6X0wfy0ge0Y42sadFrkLMnkaZaapEfhBHQgHVPMb9AI6GZguRWpqDJJFxsZ+JiB6hvbEK5fTu+gSYdTAHYMuwXYb/bEGcqmmC8Gm0GWpjUH3IIA3Mk2MG8ycWio+BG2X082Rpy4g7HUkreRIMG1u5kDEK8Kpr/jOFBM6QwCiOgJ5rQOtoHyaNNK1RAXqWNwGiRa86QVkXA3HWAdinVqIakMJA1EgOxIFjqYy8XHpEibdWXU4SfEz5LZrMrldKhVUKANgDBmZud5mZ3m/XFte0z+n9bHCThVVwSPLRW0+m6kxG5Yam7dsX/7wEwyuGG6hdR9jyTAvYmNji6pExgpnbEmK6ubf184sDFEKGPhGPuDGgedOPDJ7Ylx8xjQFbMK0coBJ7mAPc9/gfpuKT5N29dZxbamqKpkf5g7A/nhoRiKDP8AX9f+8I0aJ24SgMX0DanJ0z1ZurknqZ+Jk4W5vJ0y2nTpAADgQN4MSLk336dBJBXROp/9drxOMlXz5ViGAnzWHzcyfiZ/IY58knFFYKx3QUBQAAANgLAflivmCBJxROcjr77/ANdMV8xxAG3xb5mP2xzueiqjs+Z7NCosWiSHB7QbEdd9j0/XP/2BClQcwSnUBQAnmZ2B1FibwSqxInSPSQWNqtR1sCpgFpP+aRBJ+AZ36ACCRi0tNAjmWspMgElPUQNSiDBYywjmAg7Q3p+XZmSuiouXEsiBRrdhsQRGgq0kAGXA26bCTdiKUnTB0oqMdI5hsS+om7SYMdj+KVp5GmUdleVJ0ifwzo1SSJsouTb/AEkjF3iGQ8lmKMZUKV5iFIckMrQwiSCbFfQp5oOnqJEi0fKMKQy80EfMkHpqBJn5G1wGBzkC39d8ImOsKqEBrGV0lnnYwI1NcwbC+kwJXF3SzCLGD6hyg2m4eNJ6ETMgjpjlyYpJ3EpGSemT5vMEi1/5+2K9GksOumlc21F9UFRFhIaCSBtAAx4ZGBUNIDCzak0mN7hif0O/xhll6wy4gMKmoklQDMx0YAiLAX7D3wYoyTdhNoXKlRbeYnvIZD7nS4t9z+8WsvlKlL+M1RBIIK8pBDFPqax2B0jeDe+LtHOmrAVxTGmTuSb3gtAAmR+LrbFWjQ8jS1PyiVEAsjTtsjXieksd4B2xWOOKdiuTaLVPjMIFWoin6f4dT3kXYgRf6jEbYuZXLhiArBROp5arqqbSQDojb1X+MR0a1SuJ8qnpLQGvqBBgkiQysOaV3Hc7YkbJW0qtMxES5ZDvYo4I6TIMk9cXJjajQ0t6nIP0kzH5kT+uLYxTyjMOXywoHVWBX4Gx/KLYu4pEVhgwYMMYGDBgwAeWGPJGJMGMoCF0kdsJONcAWqGZeVjuDcP0E+8Wn4kGBGgjBGEljUlQyk0c5/uDMpZUkCwhk+erA9/vtixkvC9WdTaV9tztEQpi176u/e27anj4KeIfhl5H91mUzHCFpSqSDog1XkmSDZBaSBN7BRPUscV0ybVw+iQgUinIIVnIIm45oUABlEAWEgXfcUyMiAC7VGCyZhVnUwsIVdKx7mAZnDJ6M/cbSPf+WKcK6F5fUzWZoqUNQLp1JSZWjUQdb21H6iWQG/XtiLL5ZYBcKWMSAOUQIAUGdIAt+98Ms1l2SiymJ8wtygi2st2/Cdh2MYTCq6si7jSSXtexv8SVxDM2tFIKxm6SL3HUb/pilURQSVEdwNjtuvp6C8SOhGJEzVgPe+IM1V5WjfSf2tiPKuhqIzT8wy2/oaIhjPIZsVZwXWZEugEmRLOlkAy2WNoZPSw2goT2F1IgRvItT8P0NTOCJQowYGNyyxP+18Psny6kaSQZnqwIgMe5tpnflk7464bjZJ6Znc3w4JUCvya1iVBYFgTDaRLiQTJkR3PNifLZRi1qaa0gMDpKOLgOAVlQQd1mNiLYe5jLg1KZK6gwZWkTaCyzPQEEfLe5x9/u6CuljAkXPMo6BTEkbAhp/TD8TLE/9yVNRKKqKRDIKtQAx9QhYBjlggiABAjFanltBIqooGwU0qRImBMKg1jYShkWkdcajLLUDFXhl3DbHpZhtPuPsOs9WkGBVhIIgg9cNxMsU5LOUkEu5WQDL1HZCDcMrMdMH8j3w5UyLYUUMm1Kpy6jTLH0nafxq29/rW/cG5LZBAjDRMZ6wYMGGMDBgwYADBgwYADBgwYADBgwYADBgwYAPJQYXZnglNtpQ/5Tbv6Ty/pPvhngxjin2am0ZipwGqPT5be+pl/TS374loeHmJ53VR2WWPzqaAP9pxosGJrBBeDecirk8glJQiLAHzf3JNyY6nE+gTMX7494MUpCnyMEY+4MaAYMGDAAYMGDAB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AutoShape 4" descr="data:image/jpeg;base64,/9j/4AAQSkZJRgABAQAAAQABAAD/2wCEAAkGBxQTEhUUERQWFhUWFxoaGRgYGRgfHRghHxwYHhobHx0aICghGx4lHRcXITIhJikrLi8uGiEzODMsNygtLisBCgoKDg0OGxAQGzAmICQsLCwvMi80LCwsLDQ0LCwsLywsLCwsLCwsLywsLCw0LCwsLCwsLCwsNCwsLywsLCwsLP/AABEIAQoAvgMBIgACEQEDEQH/xAAbAAACAwEBAQAAAAAAAAAAAAAABQMEBgcCAf/EAD0QAAIBAgQEBQIEAwcEAwEAAAECEQMhAAQSMQUiQVEGEzJhcUKRUoGhsSPB8BQVM2JyktGCsuHxQ6LCFv/EABkBAAMBAQEAAAAAAAAAAAAAAAACAwEEBf/EAC0RAAICAgIBAwIFBAMAAAAAAAABAhEDIRIxQQQTIlFhFHGxwfCRodHxMoHh/9oADAMBAAIRAxEAPwDuODBgwAGDBgwAGDBgwAGDBgwAGDBgwAGPFWqFBZiFUAkkmAANySdhhdW41TSq6OQAgSTc3YxBAFolDP8AmvAElZ4zzzBPKQ8rqfMIidJBEe081/a2AaMW3RdzPijLJM1NQAF05gSZtKyJgTfoRhlkM6lZFemZVhPuPY9jjldTKNDIJ0llJ5Sdpg6piLE9fSYnDjKZulk2X+z/AMRzqFRiHVTtCqdjcHmOra2+Eg224vw9fl9/oWnhil8Xs6Jgxm+G+LVq1RT8mopa4nSbaS0kAzHKwgSdrYZcL43SrllQkMu6spDC8Gx7Gx7dcNFqStdEXCS7QywYMGNFDBgwYADBgwYADBgwYADBgwYADBgwYADBgwYADBgwYADHis0KT2BP9Rj3j4cAHMKlfWTUuWYmZnQdRkiUM/UTvYA3sceHdg5RWNSSgCkEnTKzJnlIOox6QvSMaTj1ZcoClIc9YVWLH1QSORNo9X6dzOFedgKuhmV/oVApAQkQTqG7KuoKt+87Y58ko7d01X+tnRHLFNsYLmaRytZKjDzCWgAGSdI06e9omO5mBhVxPy60s50Vah2BIm3pOnttMgm18eOdDrDSTBYHYqSQzSRurWO3SJBEfM/lzYlwurTqJC7AkqATYGT1nc4aM3KLlFb/AGv/AAUw07kesjwGv5mqm41AakcsQVC7DraWNjMyb4h4hIqs6AvDMNStAknfVb/NbcjaYwxq1rlAxGpV1ib7tymZOkyJ6m18PuH58VQtF6aqjLpEWEgSAF+kQLdivwcbPHyjx6j9v/OjJymnfg++EuKB6a0mGmoiix+oCOb5kifc7mcaDCXhGbyzuRSCg0v4YYgAkNuATcgsl+5Wb2OHWKnNLsMGIsxmFQSxgf198Lv7+pl0CHUHIGrYCYgX3uR8SPjCuaXbFsbYMfAcfcMAYMGDAAYMGDAAYMGDAAYMGKfFs8KNM1CJAKiJA3YDr2mfyxjdK2BcwYiy2YV1DIQVOxxLjQDBgwYAI6tFWjUoMbSAY+JxjeJcBrvmnNPlDHWKjXE6SBsZ+ogAC0T87bEGezQpU2qNsoJIG59h7nCThGS+RqdGU43wwUKFIlgWV2Lk2nWOYx2DBIHt1wvrV1OpUQ81aqqalIlXVVgE9FJiDEdrYU8dz9TVrqQwqyQhM6FLEhf1MdjB6AYnylcPlBLMzJULXi2q4gxfV5bz7k9Ixye4raX8/iJc70izl6gcEBmZiWGuGhm5pYMQAQDJ6EACwsMWcpw5uaDqqMoAUenedRUmDcGTvAgYpPTqU3C6GBnlLCIvFhaVBbT0sv1YbeHaNZ8wlcxomomoMIIGoBNMzOoT12nFOfKSUltdfl9Tr91pcSp4b4eTmabPcC4FzBAJ9RAkTpJAsCBjbrn6ZDaXB0gkgG4je35Yy/iTPulRlpEqqXZVJUnUJLCDvJ6++2+MxQzxI0kmTCCJB2Oo2MzE2jaO8Yx5+L4rdaIZc3KQx47xkuBU720yLAiyx13Hv7dB84PWCaGBUimJNxLETpkj6Q+mD2/KUFDKVqlghAsTqOjSSQImBuxjvbY9HT5TTRI1p57MIUNIVbzJEgSIsJ233I53y/5EE29nvM8WZ+eo7NOySQJG/sB/ITJxPkOMVEOpamlRaDJDfkdhcGRfGep5CqdKLzGIGggg2O2194mJvjR8M8FVXGquwp7Qs6iB1kKQAbdGO2FjjyN3FmJSY84d4rBMVl0AiQ4/mtyB7/eN8aRGBAIMg3BHXGf4b4Qo0m1Mz1TY85GkEbcqgT+c998aIY9HEppfNlo35DBgwYoMGDEOarhELNsBP/j5xls5x+rNiALWWJ+5H9RiOXNHH2Y5JGuxivFNTzKzKfogKLyLBi0DcHVff0ixxQqcdY3FVwTeCzif1sPjvivmOIefMkmooBkRJvYSB072kAg3AxyZfULJHitCOaJeD8QKtytpYASQNyJBmLEQBdug/PD/AD3HHqZenUpEodYFSPpMSBcGxlekwR1scLNTWCLkhjILGYDbgdLEbna+NTwrODL5Qq4osWJL0mqqraICyFM6tiYtaIvbGYeW1emgTY84T4kSoo82KbEb30k2EAna5G/cQThq2ep6C+tdI3MiMc9zHD6bBWy7KmqpoZDVDhSRy8yzAkQd7jvEfM9wh01I1RHdUBNNNUhDYkGFi4BMXiSSIxdZci7Vm8mOc3UesnmZXMM4m9Nm0svXcMJj9ReWi9LiHG6lSj5RnVqK+/dCSOgAn3i8wcZ1QoaOimQRp25ZAFuoFo3NrAHDOvlVGXWqTFRi0oVJA0krJkkx1A3kjeMTb5XX6gpWVszwau4DeW5BUEEAkQdrgf8AnFrK5EJlKxJ5g6rFrAK51CO5cjf6RiWllXzdQeZdAwBJEqoLQAoFthEAe56nFfi2fKVK6QYepDKPpCs+mBuo0SPeQR1wixqO1fnsVRS2a7xFwhK1QO1bRCenq2ks0xqEjuI26jGOq55qZpqLCnLIB3M3MG5uovaF++r4Pwny0NbNkamUgiTbULi1y52tJ6SZxjs/lFU+ZLNT1HTrgao3I3Lw0TpIWbagZAtlv8hpt0XeK/x69RlKIf8AOxB6KQIBJBI/TYwDj3wzLLRfU5VXEFXqCoDBJ5lpCJMrubcqnfDrw5UylSqHVnNY35yOYxc8sBjExNt464zXGWZ3eo3qkG+w9cgzaYCr3EDE2lD5eWK0lscZPw8zGq1NlqIdUEkgzEkaTZSZiDETN8IMzQOrSWIYGysdvhWG5PWOvwMMuA8U8lg6k6CIYEGGUTEdmA1GBbeQCTjomZyyVFK1FVlO4YAj7HDRxLIrTpglyRzDKVCfqHTdbkb9LbmZHvsRjbeFeJGopRmDFRIYGZHb5UwPgruZOPNXwflzMeYsmYDkx3jVJH3xLwfgH9nrM4fUpTSNXqFwd/qn32j3OGxYZwnfg2KaHmDBgx2FAwHBgwAZXiNHN5h2ATTTVjpLEAWNjAlieu0dsK854azQuoV46Bo/7iBPzjfYMQfp4S2xXBM5JV4DnZgZdyT/AKI/3SAcVaVTTSFpYwfaT2kgEgY7JGOL0clUzDaaSO6jlECYG1zsDYbkfyxz5sCjSRKca6IcqNTdJJIsB21AX7dx79Jxpsrwhf7NVrVwdABFK+5JAVyd4mBMwZPSMNeA+C9LCpmSCZkUh6RtGo9dhYW9yMPPFOQNXLlUElSG0j6omw9+oHcAY2OB1yl9NI2MXWzmmWzDKGWmCocCCbE3X/qWVkfa2GuSyQrup8zy/LUs7gAPpG5BEkEGIggENN4Mqs3UJcSIEwLTfrvHW0EbjfbGr8K5XzfOmZNI0yY7mLXP4T8wDGJ403JCwd6FHFKyM4FNxUF5mkFJ2sTpOs9ZtG0HUQL/AARsvV5ajFalOypIEjUWA1ETOpivSbb3xn83QenU8usulgSL2UjTuDaQenaL9cbfgnh1XyoFcc7samoWdZgLeLHQFkG0yCCLYpjTlLY8XbMlXp1QgY09NNpjUHEk7Hm3J2HubkXOJ6tepUTVUImmpUA3lV3BgwRzATM8t9rs+NpXop5NZtdMmadU/SbiD2Okty9fpIgIffF8sjeSmXREaoFDaQBcmDMD6RSf7HGONdfb9RqLHCKL5sr5zaqdJQD2c6bj8xdvkL+Inz49yp/hFVsAUEbAkrpG4i041HCsgKNNaa3jc9ydziTO5VaqMjiVYX/kR2IMEHoRjo9q4NPtmyjao5z4aQsaOkcwZADvIDDWDHYAmO4nuA18U8OKVHcSEe9p37SNuYk++o9sOvDfAv7OXLQTqOk+3eBsTYR0j3w8dQRBEjscTj6duFPu7MUdUzkeWqAF1YSh5iP8rC8CLxqMm289MdXyIYU0D+rSur5gT+uFPFvDFGrpZVCMp3UQGUka1IHcCx6GPjD3FMOJwbsIRaDBgwYuOGDBgwAGDBgwAGDBgwAGIsvQVFCooVRsAIHc7e+JcGAAwY8u4FyQPnHrABzvxrwxkr+ZH8N2Uz0DcoIMbbFp+ffGt8MZE0qA1gB2OpvewAJ99IXDSrRVgVYBlO4IBB+QcexiUcSUnIRQp2Vs9kadZNFVQyyDB9jIxYxS4xmnp0mZACe5KgL7kswH5Tjn+c4hmnZiajgXETY7CyqQI/PC5c8cfZrlR0fO5ZaqMjiVYQf+fy3xheBU/LzKrWIXyS+5sAqhF33u5A9o6zijwrPVFzFP+KQNYUlpAiQTvMgiRB2Nx3CM50+a3qJMtqgknVF7XvBE9zG2OeWbnUkhXM6nV8R0BsxN4sp//UdMeaXiWiTHMO8gW+YJ745/lQN6hlVmwJAW17rBJ/S53xep06XKxXmmyBpnrzBuU9zP6zfPxU/NGKbOlI4IBBBBuCNjj1jDP4ndEQJ5aqBukX+AV0+5Cz07498I43Vr1aYLnQSNtMmLnYAxYD3nHR+JhdD80bbBgwY6BgwYMGAAwYMGAAwYMGAAx8Y274XZzjVOmYMteLRAPaSQJ9sL894mUKNAYM2xYCwgbXIY3HsJv2M5ZYx7ZjdHp/E2mddFhHQET8EGCDNv2nC/NeK2cgUwaY6kgFvsRb9ZkR1xSGYWs7eYxgXLajZQOY7mIB/3RAxX4jlssAposziZcF4EAjrp1K1iB0ifbHG8uSUW1LX9xG2N34i2ZyeYDKGKCRpnmuSLdDyn9LDCTLccrJANVio69SBvZhfePV2tvhl//QotIJl0NIgy0BW/cySbSWExI9wk4pXoVap8rXSUrPpBUmbwoYFVMTM97C5OTldVLfnwDZpMj4nKQKvOJILAQQL81hDC3t+e2NarSJGxxyWkKamaju6gbqoVh29eoARN5m/QXGmyHioirzrFErCqACUgWvN9jM9xGxmuHNWps1S+p98U8UL1fJpqW0G4EXaPeNgYj/V2xmKuXcvDqaVpMjSd42MzMET7e+N5w7ieU1MyQjOZZiNz7sJA22nGFy4rZgtoU1Ha7GBuRtJNhf8AIQNsRzQTfJO2xJkdXK04IPMJB3bp7AkG0QAN4OPNAppOoB/VaSCogc76eqnYn4uIixnODZhCvnlBqBOkNJiVEkKI3ZQAG6G/TFIcPKllblalbtcFh+YtN/54lUof8hdrsMvw1yBq0DqFZzM27WnV0k/OPeXXmIKOzA7S89tiPYG0xAxLlH5gsCbHSR89z+98T8SQBRUWzKbz2227CQp+Ywt29gLqlY1KkuZAjcnpJj8VgTbreffbeEuGsxWvUkKLoLjVYjVH4YPWST8XzVHNjLMtVqWrXcaqQiJMEGBckWj/AFGZAw24Vxquy12q1lPKNKgAWJGtlAAMKk73G5GxPRjjFS5S/oNFUzU5vj9NH0AM5M+nTFtxJI7/AMt7YoVPFcDV5YjpzGT02CH9P2vjG1s3doNogbjadIHT2kTsMFSlXqEClSdgpidJMWge/U7/AHwv4rJJ1E3m30bzIeI6bsEcaGO15HxNoPyI6TOHeOccH4TSJnO1kXtS81bnbm0mw9pJ9xsegZWujCKbKQLcpBA9rbY7cMptfMeLb7J8GDBiwwYXcW4qtEQBqc7KOnuewsfnFrO5kU0Z22UE23PsPc7Y5fxDPO5Zm1STLRHW23UARHwNoxz58vBUu2JOfEcZvxBUYwrBCZ5QsSR73JH3wvOfFSmytTDHVIcKAxXeDEAmW9ViQT1viHh/BsxmBKKSlud4WY6i1ztcdsVq5imBFgo/Obk9BEzvfrGOLlkq2+yLcu2M8rxELl2pJT9bczWJjeN5JmQD0md5OElUlW1Ech5ltvFrTezD74ucKy7VGWkvqY9RYdSTHRfb2HbG84p4XpVqCUrqaXocASCYLSOoYgEjuBjceOeW34WkNTkjm1OrzCZUkGDPxbe8av1xu+B8OFbJAwFqkMoeLjTVYqLfTIuOxOMhxrglXLf4iagT/iD0noATErv17nfHUeF5YU6NNB9KKv2An88WwYvk+X0o2C3s5px/KvQhKgMkzqkwZO4Y7x26QLbYPBFJqmdS9qYZzeZAAVfcXZTH/GOqEYo5ThFKlVerTQKzgBosLEmY2BM37wMPH0qjK09De3uz1xHhiVlYMAGKkBxZlkRIYXGER4V/YgpoMfLJhpjUPckDmUmdxILWN7O8jxIVWdQPTF5FwZv7bT8EfATeM+IgL5YvBBYA7n6EnpJgn2HvimXjwcl2O67Fnheg1aqhqEsKaqSxM+mfKSTc3LPPvB6Y0HGPD4rNrVtDEQTEhuxNwZ6TO0dhibw3llSiArq5JJdlIILHe47WHwBhrghiThUt2YlrZyniATWVmGUsANg0Ws0bGPyna2GvAUWsUDQyLzuTEBVEwekaggg9jvGNdwzg60Xqvu1VidtgSTp+5P8AQwg4zw5crTzJSAuYdAAB6RBLr2gnV/uxBYPbXJ+BONbE3iHjDZhvVFNTypf4DH3PfpMd5RZbMEODqmCIje0k/B2j3E2jEeYqrte3Vp6xe+2H/hzw01YqW1CmDdj9URZZ3+dh7nEFynK/JNW3Z9olF01qlEVHZQyICB9WgsyAamFmg31WuxuJc/xjMHLU0qDR5mpiQNJZNXKigbKAY7kATMnVouMcAy3mLXrkBEUKEgaTHpEbm1tIwn4ylE0j5ba6QLALzB6LQWJEjVoIUkiD3HcXlGUU1f8An8/r+5VpmVLaQANz7W6R+23zibJ5gq4alIKfUu82sfa1wfjHjM8PakiO8EVASpDqQwEXJWe4vjzk88gceYpVJuygEgd4I2/82O2OTi0/v/QjVHVuEcWSusqeYAak6rP8pBv7YYYpcIp0hSXyI8thqBH1T1nqTi7j143W+zqRQ47kTXotSVgpbTciQIYE267Yp8P8L5ekoGgOR1qc0nqYNhh3gwOEW7aMpHwKBYY5p4v4cRmdCrq8wgov+qZA6CWBE9iO2OmYgq5RGdXZQWSdJ7SIP6YTLj5qjJR5IocG4VTytIkkFomo56wL/Cjt/PC/N+NKCsVphqsAHUunT8STP2H88aU45x4w4CtF9dNYpv2mFOxXsAbQD3aNsJmcscPgZK0tGk4d4kpZljRqoFLSAGIZW/y3AvF4j88aTHD2ZpETqBEETM/TEddiMdXr8a0hUAL1iLqom4HNt2PwBsSMLhzNx+YQk32OcIeP8cbLuqaQQ6nS0mQ0wJG2kErN+vxMX935qterUFNfwiWP/wBSqj4Ov5xnfEOVNBwC4fSvmA6QpXcKGAMMCwtb6b7XfJkklaVDjLgGcFNKrgEinFJZImqwAAj8lS/+Zu2KuT4PUzeqoTA1nmJs7fUQsEMsiL2i0b4r8AyjV9FISqIJY9V1czCfxtMDsoGOg0KQRQqiFUAAdgNsRxw9yr6X92KkZbh9Y5FhTq0gFc/4iSZgfqf8tjAMasaum4IBBBBEgjY++EvG+LUQGpVFNS3MF6fnO43tce2E/AeOClUNNmPlMTpZoBX3boOsxa2q0th45IwlwvX6BaujR8T4xSo+skt+FRJ/r98Z/wAQ8epVaJQJUDkiJ0WIIJ2fsSLd8Zjj2aqDM1dS3VzckRcnTuei/p8Wn4ZwuvmDyCAfrvpA23Pq7wBJgXjEZ5ck24pfYRyb0jVeD+EUFpiqNNSsfUxElD+ATdQP136400YU8E4BTy11Ls5EMzMb9fSIX4tI/My2OO3GqikyiVIwPifOmpWa40U5UD4s0/JB/IDGYRix3G4Fj1AMT3sSJ98OvEi6a1UE/wDyEgfJDTHU82FeQoElIBOroAbmQdjvcn/1jyZtuUm+znbdlA5kwoaSoMgdQX3j5gEx2xLl2kAgSDO2xPb97jth1xfw+aBgzDKGn3jmUH2P6R84VBNDA9CBYT29VrbACOsCME7Tp9mNeGbPwLndM0WsDzJ27sB/3f7sbLHOfC9Y+dTggjUP2M3m/W/vjo2O/wBJNyx78F4PQYMGDHUOVeJZ5aKF32GwG5PQDGSfxZXJlVpgbgQTI/1ahJ+2NFxfga17lnDRAudI99PQ+4g/bGO454crUeZJqKTJKKTpP+kX95HvMdeP1DzX8Oic+XgcZPxlBiuu/pKA9pIKsZmBPxNrYtcX8SpTqUUZA9GuPXIi5APKRcDUs3645sDUdigEsSIAk3Bk2AnoScabLZ1RQRWIbyVBCEnU7uSWJ6qqy0gdLE3ICY80+L5MWMmxhWopVFRslRpL5R1WUa2I6AC4sDAsJHW6jMHNuG1qxExzLMkiwJ37T25rdBh14Z4lRouNVMrYqagZjAJnmUmNPLuNvvi94n8JBvMrUqgWZYq0xJN4K3uSbQZJ+MY4+7HlF/n9jXtaGvh/xCKlKo1YhfKjUxtIMwSOhsRbfp2GQ8R5o1yaolVdjGobIkRI94do7kfOE3CKdWqzKuoBVLOWHKoEEMRPMfwjck9pxcz1AKwAgTpE77IuomLi0jUepHc4yWScoqL/ANmpto6fwjIJRpqlO43LHdyd2PuceuL5k06Luu4Fvk2B/KcJfDPFl8tlq1ZKjXzAgKsL9Tbi4b2DD5xc/tlHOCpRUuVAGphKzzbAm+63tjrUk41HV9D+DA5nOgGwbV83N9ze94ue+LFLhdRl86oGVLS9xYdYF2Em243kxjQ8V4Nk8uARTljcKSxUx1YTcC1up+4hbxJVUzKlelhp+O4H59Pv5/twxupvf2JKKXZX4BxjK0kZmpg1FfSrBBqYWNgTy9zB6iZMnGyo59TSWqZRWAI12N9rdz23xhG4ytQqpoU1ZWkaV5WvsVgzMn3ue84s+LeIk6KgvTdRFwSv4lIBsZFz+WOqOao2tjKWrNDV8SU4JUEgdTAB/n07YtZDjNOpF9LH6WtPx0P745nU4ozRAJta1p6E/En749Ln3Nyp++kCCd9p3+NvnEV6rInsX3KNJ4/4Y166+nTDx0j6vgi09Iw98PcCSiqswmqVuT0kXAGw7Tv+VsT+H6tdqQOYUK1ovzEd2GwP9QMNMdcMUeXP6jqKuyHNZVailKgDKeh/qx98ZDiXhdweRdaiYgib95I+4/TG1wYbLhjk7NcUzmmQ4PXoVqWum4UVafMOYAal3IkAfO2OlDH3BgxYljtIIxoMR1qwRSzEBRuTiTGH8R8T11GTVZSQBqAusyfmf0wZsqxxsJOkW874oYkilCjpqHMfe9h8Qf5YWHxRXWQzAggiYWfaGAAB+VI+cIsxmj9MsL2Md++3xvijndSkq4ImLHoNxAkEEgyAT22kY8xZs0ndkubNRnBXohj5r16dZA8c2sJIuZkJM6SZIPaNq/iDJ+aiZqghWmVAYfgKGJPWCABPteDj7w7PqtF/JeqtZQujUfUkLII2EDUbAadNidJlVRz7apLOH31AmdzMRfrf9ZxbJNVX8RraqiklWYmxIHc7xf323xp+EZ2pmKdPKEqpUyrmYKhWtHUrMgTcLciL1EShXKpXTymbaqnKAempDy9pKxft0dcG8K1srmKdTWtVAxB9QYBgyzBJBgtO+3fBhg27jtPsyKd6G1XhFLL5cpSW7eWpY+p+Yeo9bE4yNZqbatWqSanpgFiTCqZBGkItQn57xje8bH8NT2df3gfqRhNwzhCVaFakZH8XcRI5UI+fUd+5xfJG8nFfQvWjJZimyU5YPoqiEYgTC6ZkAi8qCTb0zFzDjwrxalRLBgTqgFxEADaxhjue5gC2HfiDhDVTQpUlARAxP4QBo0rsbyBaOhxXq+DFgNSqMtQC5N1Y7kkbgE9Jgdu6Sx5FK4LoWmin4g4bma1ZnFLkFlOpTYTeAZuSbe/thHVyWmQ5YHqPTF5FjuRH6/GOk8LoMlFFf1KoB/4nrG04lzNYIpZjYCThp+mUvldXsVw8nNE4Mz84BVF1OW5gAAJ36n47R7j1XztLS6U6K1ASCPNB1KAoU+hpZZgeqBHvhhxnjTVGgNa4CBjG0wY3PzOF3D+M00SozsFqq9N6Z0yx31BiBq0kC8xv745sbjfGL/7Yulo02dyuQpooqKEYqDpUvrv3AM+0nEWRzGRDB1V2KmQzBiB7ibfbGN8Q1Gau7wwFUhlDdZUQARZh0sdhBviFM+67khRtFhY9+gvHewxSeSpaiv3McqfR2DK5pKglCCP2+Qbg/OJ8cy8O8a01kIIVdQViTuu15JsBe+OmTjrw5fcWysZWfcGDBiwwYMGDAB8aem+EdDwxSua2qozHUeZgoJM8qg7T3k4e4MLKEZdoxqzO8Uy1HKUy9KmvmEwrNLFTcky0kQBjnWfpmWckyZJbdmJM27ST13x0LxmbUx7t9+WP3xh61PU4BJkSfgiwA7mT1/8AGPN9Q6ycV0iGTuj5lVKQR6kaZGx623Pqg/8ASelsarjfhJQC9AEbygJt/p6gew2jrthR4dpI9UVKsCnTALE9WkaEtuS14G8bdMaHiXiByP4Q8tSbO3qjvBEKLdmN9gcbihFwbn56K4cbmjBPUccrTfryx2i/23gzjcL4xVaSBVNSoKa67wA0ANciTBPa/ScITwaq8vIBbfWTJ92kEajsfgDC98u1NiG23i0HaWEiB1Fz1Fr4XFNwvj5L4vT8ZO9ob8Q8S5h5VvK0yLBW3Ugred9Q3mOU2tizns3UASpQqlEqAaiADcXXoY+sEyNh8hNmKPS1r2E7WIAB6ELH5xfFrhOZABoVx/DqyVMEAExIPaSQQdtU3kgYflKTtvZ0Sgo7SPNbiVc2NWtIP0u4kwBEbLJBPsOxOJuGeIswp9Zcdm2jfdufVpkiCR9ox8zmRKsFYQL6TACv1tAs0SSPYmIwt89ugkXtMXLH0ieWZ6GbGRacHKafY9Qa6N3l/FdEj+IGQ9bFh+RXf8wPywq8TcfWppSiQ6bt2m8AzEEbx7jtjOkq/fVc+4tcwLekH4O8aoNTOAlgiiOX9iZgDrBBj3nBkzTlHiznzYPj8D6a5ewA7TAN7zY+8YsZDhi+W2YdZoUiIBP+K0hQskekHc3tYdY8cPpgEEw8bq6kiD00hgZnpJ2juFf8U4+lXLGkaXlzo0aTyiHEC4UjaLCB1jCY4xSbvrwc79NOKtiOv4qLZZqKIomobMAwVTJKiRBv1iwnYwcUcgQzAMwUEgEtcX6k7gRv7TivXy8NI2JgD+rf8AHEmXPcQD179LxM7dsLOfNJnO3fZs8n4Mc/4hpr7gFm+Z5es7zjWcK4eKCaFZiOmozHsOw9sVPCmZL5ZJMlZWfgwv8A9dOG+PQw44JKUfJeKXaDBgwYuMGDBgwAfCceKlUKJv8AkCT9hj02IKjR9v8AjGNmibjytWURTdSpPq036GACbzG8bYzPDuGNUqPEqFIUkzMgEwBaLHv1B9sbXMkKpZyFCiZPQf1OEWaCuCEWoQxmFQKCREHWwBgxEj9sceXEpy5MPbTdkRytKhAYER9TAkXsZIWFJ/KbHpihn84kDTobm2U77zB27G/4QcFLJS0AM/ur8q2NpkSbtMEm+2KzZGogP8MN0ILgyJBkTpIO49TC/UicTlGHlnQm1pIlqcZ9KqrGbWRjPuLXi2E9fOlnlgZvHOoAveSFexKiIna4vGLGUyPmOxzCxSGkGlDqGYKpZnljqVSSAbkzuQDhxxDI0IPIBqEGJBP/AFAht774nWPG/qNcmJfM+oHe6jTBBEBkbeGEzFwNwYIkbL+YFPKQQR9Ikak5YJiLL0+n3k1q8UCYYkOLKdGkXtqXTzEEqV06SL3HUXNKVGtQVH1a6oAkifXULMIAhdQiQBve3GEknE1TkuxrlOLtTXy6ymrR7xLLFjc3cBhbZusmwx8z+Vj+NTIq0g3K06goNoYCGJ1ahJIiADqJY4Vq9LVHmZY3uT58g2tp1VFkAixLbjFjhXE1SqqVapq+eRSNMDTTj0iA6r1YDSiqOY7yFDKLqmK2u4hm0kB0AHKYZdiZPKCxNoTURMiZsBiXhSvWmygKfUwO+1lMEkEEe0RLb4C4MWJWJ1NBGiNSseW4OlxDNGpaYJkk4vcJzISmgaSSwW8TJN9rWMnEsseK2NGd9FzKcMWwbmImZkC5mAPtvJ98fc9wihpINMbdJG23piMS5fNQpLQLmB7TC/JNifcnHqtXMAzfv7YgnRuzK53JlWk3WN+09/t8W6bYXrUIMd+kTv0j8z/xjRjNLrcN2H2ta1+uPlXhAr0QQumoZKtsDzFhq7ght/2EjBGNujjyem8xH/hXPGlRANMlWOoFSCQDZZDRuAIgt7xh+nFqR6lf9SsP3F/ywhppopDcikgtYToHfpOkb2++KyVlP+IdTHc9O3KNlH69zN8dize2kiixapGqXiVI/wDyIPYkA/Y3xZSoD6SD8HGX4LULFgCSo0XJm5BkSbm0NG4m5gjDQZFdV0UyN4H77jHRDJyV0K40xtgxHSWAB0GJMVEPLjET7XH5YmOI6gm2MZqKVTJ0yQxRS24JEkdt+2F3E3BqFW9KgFh+KZgH2ETHWRNhBdFbX++/fCHjGUfVrpgtIAIEE269jY/NtjNubKnWikeyJcxufi3bFPNZm0A3YGLjpEkTbqPuMKqtfMmyUqgAJ3R5gzeCuKmZTM1CAtJ1IO5U29rjrb2tjkpvRXrYVONKVeixiSwI2mS0QepEkRMjTtEHAc+CnLsBF7dDF4/rvixkeB6D/EM1DHIoUsAZmdXKtrk9tpnEmao6gApdi5hYEWnYwBqmdlBG5kCDjVgbN5pGdzRbUuq+lTdgeaIJJBXoEEXF7bnTim2YE6ngna8comBHb1me5Y++HjZYuxikXNwQFYmSpAEgcigEi/0nacKR4TzbEjQAvdmXmvNh6hHuB/PHUqiqJ22WUzUteAYMA9SFYgR1lgBHXa+2LFauQDutmkqF1mFJuSOVtJCW3JIY8xOIf7rrZYB6pI5hzKQVMlAJAMwjajzQpkTtpx5r0R6gAIW1JgTfSoVXsTUFOGWBdtQWIs1I01omy4r66rhjKu9M0xqKspqK7gA3IKqz7RZqhuFjEtF4TzAQEBsYUDqNLgel1/EOY6puLYUrUYs4BZiG11qhkF2ViuhX/EC4MDl7EkAs6NZi6suoDSNUTy9SeVpvBsSLII5dJOTinpmp1si83zAAhbUYIEpfcgiSARY364mp1WqiQwMEfUo94gsL+18XctRaprVmbTMSGLFrDmDdFubXv8CWq8PDDmqVG6X0wfy0ge0Y42sadFrkLMnkaZaapEfhBHQgHVPMb9AI6GZguRWpqDJJFxsZ+JiB6hvbEK5fTu+gSYdTAHYMuwXYb/bEGcqmmC8Gm0GWpjUH3IIA3Mk2MG8ycWio+BG2X082Rpy4g7HUkreRIMG1u5kDEK8Kpr/jOFBM6QwCiOgJ5rQOtoHyaNNK1RAXqWNwGiRa86QVkXA3HWAdinVqIakMJA1EgOxIFjqYy8XHpEibdWXU4SfEz5LZrMrldKhVUKANgDBmZud5mZ3m/XFte0z+n9bHCThVVwSPLRW0+m6kxG5Yam7dsX/7wEwyuGG6hdR9jyTAvYmNji6pExgpnbEmK6ubf184sDFEKGPhGPuDGgedOPDJ7Ylx8xjQFbMK0coBJ7mAPc9/gfpuKT5N29dZxbamqKpkf5g7A/nhoRiKDP8AX9f+8I0aJ24SgMX0DanJ0z1ZurknqZ+Jk4W5vJ0y2nTpAADgQN4MSLk336dBJBXROp/9drxOMlXz5ViGAnzWHzcyfiZ/IY58knFFYKx3QUBQAAANgLAflivmCBJxROcjr77/ANdMV8xxAG3xb5mP2xzueiqjs+Z7NCosWiSHB7QbEdd9j0/XP/2BClQcwSnUBQAnmZ2B1FibwSqxInSPSQWNqtR1sCpgFpP+aRBJ+AZ36ACCRi0tNAjmWspMgElPUQNSiDBYywjmAg7Q3p+XZmSuiouXEsiBRrdhsQRGgq0kAGXA26bCTdiKUnTB0oqMdI5hsS+om7SYMdj+KVp5GmUdleVJ0ifwzo1SSJsouTb/AEkjF3iGQ8lmKMZUKV5iFIckMrQwiSCbFfQp5oOnqJEi0fKMKQy80EfMkHpqBJn5G1wGBzkC39d8ImOsKqEBrGV0lnnYwI1NcwbC+kwJXF3SzCLGD6hyg2m4eNJ6ETMgjpjlyYpJ3EpGSemT5vMEi1/5+2K9GksOumlc21F9UFRFhIaCSBtAAx4ZGBUNIDCzak0mN7hif0O/xhll6wy4gMKmoklQDMx0YAiLAX7D3wYoyTdhNoXKlRbeYnvIZD7nS4t9z+8WsvlKlL+M1RBIIK8pBDFPqax2B0jeDe+LtHOmrAVxTGmTuSb3gtAAmR+LrbFWjQ8jS1PyiVEAsjTtsjXieksd4B2xWOOKdiuTaLVPjMIFWoin6f4dT3kXYgRf6jEbYuZXLhiArBROp5arqqbSQDojb1X+MR0a1SuJ8qnpLQGvqBBgkiQysOaV3Hc7YkbJW0qtMxES5ZDvYo4I6TIMk9cXJjajQ0t6nIP0kzH5kT+uLYxTyjMOXywoHVWBX4Gx/KLYu4pEVhgwYMMYGDBgwAeWGPJGJMGMoCF0kdsJONcAWqGZeVjuDcP0E+8Wn4kGBGgjBGEljUlQyk0c5/uDMpZUkCwhk+erA9/vtixkvC9WdTaV9tztEQpi176u/e27anj4KeIfhl5H91mUzHCFpSqSDog1XkmSDZBaSBN7BRPUscV0ybVw+iQgUinIIVnIIm45oUABlEAWEgXfcUyMiAC7VGCyZhVnUwsIVdKx7mAZnDJ6M/cbSPf+WKcK6F5fUzWZoqUNQLp1JSZWjUQdb21H6iWQG/XtiLL5ZYBcKWMSAOUQIAUGdIAt+98Ms1l2SiymJ8wtygi2st2/Cdh2MYTCq6si7jSSXtexv8SVxDM2tFIKxm6SL3HUb/pilURQSVEdwNjtuvp6C8SOhGJEzVgPe+IM1V5WjfSf2tiPKuhqIzT8wy2/oaIhjPIZsVZwXWZEugEmRLOlkAy2WNoZPSw2goT2F1IgRvItT8P0NTOCJQowYGNyyxP+18Psny6kaSQZnqwIgMe5tpnflk7464bjZJ6Znc3w4JUCvya1iVBYFgTDaRLiQTJkR3PNifLZRi1qaa0gMDpKOLgOAVlQQd1mNiLYe5jLg1KZK6gwZWkTaCyzPQEEfLe5x9/u6CuljAkXPMo6BTEkbAhp/TD8TLE/9yVNRKKqKRDIKtQAx9QhYBjlggiABAjFanltBIqooGwU0qRImBMKg1jYShkWkdcajLLUDFXhl3DbHpZhtPuPsOs9WkGBVhIIgg9cNxMsU5LOUkEu5WQDL1HZCDcMrMdMH8j3w5UyLYUUMm1Kpy6jTLH0nafxq29/rW/cG5LZBAjDRMZ6wYMGGMDBgwYADBgwYADBgwYADBgwYADBgwYAPJQYXZnglNtpQ/5Tbv6Ty/pPvhngxjin2am0ZipwGqPT5be+pl/TS374loeHmJ53VR2WWPzqaAP9pxosGJrBBeDecirk8glJQiLAHzf3JNyY6nE+gTMX7494MUpCnyMEY+4MaAYMGDAAYMGDAB/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6" descr="data:image/jpeg;base64,/9j/4AAQSkZJRgABAQAAAQABAAD/2wCEAAkGBxQSEBUUEBQVEBQWFRUVFxUVGBUXFBcVFhUYFhcVFxYYHSggGSAlHBkYIjEhJSkrMDAuHB8zOzMsNygtLisBCgoKDg0OGxAQGjQkICUvLC8vLCw3LC0sLCwsLDYsLDQ0LCwsLCwsLDQsNCwsLCwsLCwsLDQsLCwsLCwsLCwsLP/AABEIAPIA0QMBIgACEQEDEQH/xAAcAAEAAgMBAQEAAAAAAAAAAAAAAQUCBAYHAwj/xABAEAACAQMDAgQFAQUFBwQDAAABAhEAAyEEEjEFQQYiUWETMnGBkaEUQlKx8AcjYsHRFSRygpLh8VOjssIWM0P/xAAZAQEBAQEBAQAAAAAAAAAAAAAAAQMCBAX/xAAnEQADAAICAQQCAgMBAAAAAAAAAQIDESExEgQiQVETMnGBFGGRQv/aAAwDAQACEQMRAD8A9xpSlAKUpQClKUApSlAKUpQClKg0BFKUqkFKUoBSlKAUpQUBMUippUKRFIqaUBEUIqag0BFKUqkMqUpUKKUpQClKUApSlAKUpQCsak1FAKUqu6prSiztld+1s5yJEY74H0NS7US6rpCU6ekWNYvcUckCMmSOBma0NFqhcAIfYD8q+X8+aZ+2KSQcr8QXAGMRIIVVJgwI+XvMn04qaa2g1rhm6l4EwJ4nKsPT1HuK+lc5oGvtfPxSQAcThZ9gME/f897+zcmQeQYPp7EfUVxiyfkW9NfydXPi9bPpUioqRWhyTSlKgFKUoBSlKAwpU1FUhkKmsaVCkzU1jSgJmpmsaUBlUTUUoCZqK0uo9UtWI+I0E8LiSPX2Huarz4os/Dd1klADtMZltoyJ78965dynpsF7Sua0Xi22VHxjtJI4GArHBOf6kV0hYAScAZntHrVm1XTITWle0wuFg3y7hiBkwpmT9sD354r4v1y0GUGQG4Y4WCJ3Z5Fblr4dwbl2vP7wAPHaavD4KmVWn6pZ+I+nIJuqstbCk8iSJWRyefcV9Trt13yZCShO1n3EldxULyFKwfefSK1vEhZDb/Zk/wB4K3VUquRbIG8/Y7SAeTHNfLw4Bb8m5lPzMLilZwFxIB7dznNc+Xu8SFvYl0YYMkgmYOQDIAmIERntW4qxxXwR/NPZzA9fKOfpz+nrWzXYFSKilAZUqBU1CilKUAoaVBoDGlKVSE0pSgFKUoBSlKAVVdevahUJ0yB8HiNwPsDj07GrWlRra0DyvW2b7OWZLrMSOVYsSPWQdo4+wrU/YDbn9ocWu8PuDuTkSoEiJnzAfrXreou7UZv4VY/gTXiPVbxe5LkszHexJnjPHH2/nXzsmGcbT3tl2Wljo7t5uFGxgGJDkOQqsASCVkjI9MjFW3UPENwam7pi3906nTqT8qlrQVX9vMQT7E+1bLrZPT9OdYXkFgiowWQG+aSJUe47Efav0PR11N46p2b4O/Y0lTcTyr5mIUCDOSMj3zXaXj+r54ZCn6t1q55bMXE1CYFlZ37z5YgZPJg+hxXpV120qK5ALGwRcAOGu20DA+5MMJ+npV3Hf9f+9cV1zVXBqls3WhGvLcUtiFV1LKp4IK9uZkV6Kajn7JM6MOja13RrwcI2dp2gvcBOXdjJg8hBAA2jtNdVob5vWLd2AHifaQdrAcwDB9YxzFcp/wDh134hOl1aDTsTClN7W5/dVlYBgO09vWursC1pLCIXCqogFz5mPLN7kkkmB3rSeFtid/Js6SyFUeUKxA3cTPJkjnNTqtSttdz8blX7swUfzqv6d4gs37hRCZBMSCA0CTHofY5j7xr+NhOjZe7MoH1HmH8qO14ulyUvVM5GRU1z/g3WfEsZMxH5MyP5feav6sV5JME0oKkiugRSkUigFRUxSKAUqKUBNKUoBSlKAVqdR6illZc5PyqPmY+w/wA6w6veupbLWFV2HKsCceog9vSvKur6jU3ndmuI5ByPMWA5G1QPl9Oe/rWOXL4cA7PUeJnmVIQTwADj6nvFWPSOv/EYq+0jADDHIxI+uJH4715pasXbhn4kjuLQLZ9Djy89627Gma2wJNxBBww3N+Ns7T6+3NYfna5ItnqXVb6DT3Gdwi7GBf5owRgdz7V5de1thX/u0a6QT5rhGfSVXC8nBOY4qeqau9ft/DS4Lu15AUDecRudeR5e/Y1la6A1o2jqF2BjOyULbRBZi3Ax3PuexrnNTyNaRTHrv7TeSyzyQ4cIoEAKm2YAwBBgfTiul8Ja6zp1Fi4d73WO4iCi4hQxnMiJIkZFc11Xrj3jtBCoCAltWhQJEDjJiQSM5r4dDsn46ljILbmMTADSYHY+57wPSs5vxvjl/wCweq6GbbG0TIA3WyedndPcqcfQitfXILmqt22Eqtt3YHg7jtX+R/NbnUB5Q45Q7vtww/H8qqXZ31FxbbbC0LvHK2wlssV95Ig+9e6+tFNbqPV202tt2sJZZVEGIJLGWk5kfXtXN+KuoltTc84uJ5du042xG0e/mP4JrpOoeGz+0WDp12Km5nuzNwswiSx8zEc/euE1t9kvEt8yOQ2cLEiD9AT/AFz5M7pe19Ng3vDiufiXQwUqGYSVDbokQOTn2/0qw6n4ha7Yti5yCXkYJkbE7e9ztwAa2Ok6n4tttOQCbisbYcAgXBkqCeAYI+81QXt1uykKBtyu/hhJjyjBz2jncMxRz4xw+H2TZ1/gp00+kRrzBDcAZVPzbY7Lye9dLo+oWrpi24YjkcN/0nNeUXuoXbgN0wXnzj98RydvBP04AEYr6aLqpDAq8BcqBgzBJJnIP+tdr1Hhpa4Gz16KmtHo/UBfspcHcQfZhg/rW9XrT2tlFKUqgUpSgMKUpVITSlKAUpSgFat3p1lm3Nats38RRS35IrapUBx3iPrjpcNmwfhqsBiimQeTkYQQf6muJ1N43Wh8qZYk/O8Y3M3MTGOePv2mu8OXtReuOf7tC7QC3zCcMyicGPlx6ms9P4GWZuXWYd1URPsSZnM9q8OScttpIaOZ8P6W4SWsIWZLZO3bwSwK44J9jWp1TTHTwt0n4hG95hiCSSFJOJjMe4r1jQaG3ZXbaUIJk+pJ7k968i6mly9eZQpZ9xDQCTvJMzPqcdu/pVrH+OEvlhnx0WlNx1UjcWyO+4HJyMwZ/P1rotTfU3ha0621S25EqNrNJj6SOQfceuOg8K+Gzai5ey4LbRJ8oYzNWml6BYtvvCmZJljIkmZ/80nDk0tcff8AARtW9WGOy4DbY4g8GceVuDzXPafq4sA7xuuMxCgdgbjKSf8ApUR3P3I6m/ZVxDCR/XHpXFacq2tVSougMVkgzljDE+uSe85+tb5ac6KdnpLha2rNglQTHEkdq848bdNNq+zx5Lh3j03nLT6Z/rNemiq/r5tjTXWvILiKjNtPcgYAPYk4B96ubF+SdEPN/BDk6pF9HzHtH+Uf1NdJ/aBpzNu4OACv1IyB9TOPpX08C9NshfjIZJyqkDcoKgZPfvBGIPrx1Wp0y3FK3FDKex9RwR6H3FZRhdYnLffJTxj47W2LCG4FwkYmPL+mD9uayt9Nd0F1bbN+7uXhDiPN6RwMCu86r4IR5NpjJmVfIyQfKwGDjuDW/wCCumtY05FwFWLsYMSI8vbHIMc4is16enqaJo5/wPrXs3DZc7luMCDIwxGDHY4AP24iK9BWsSJ5zU168ceE62DKlBSuyilRNJoDGlTSqQUpWVAY0rKoioUilKVSHy1V3Zbdv4VZvwCa47oXinJVj8RQ20H96fM3buVAOe57V2d5QVIb5SCD9CM15Xr7fw7khwp7MZCsuYO0jII9CI/Iryepu5cuSo9O0mtS6PIZ7x3/AO/1Fefdd123UubW1PMXn+IhiCG+oU1raLqJtkMp2kMkQZUsIBCsBB8sCDnnB5rU6qhS45aV3AFSQNpVoIPoZjj6d1NcVmdpfDIz0jo3Uw+m+JcPyA7mPoBM/WMfUVy3VvEly5cXadiBpCT823Pmjk8Y4H140rOu26G4Adpa5aEGY2hpMfeAe/NUWnueuRMCe/rMZ5PFc+pz0oXiEew6DVi7bW4vDCfp6iqu1prdnVAIu3dtbknLLdnk/wCEVs+HNOU067uW8303cD8RivnqknUzxtWyf/cuV63tpP5Ki2Jj2rif7S+rbbaWFJBY73I/dVfln/mg/b3rY8Y6k3dIlyzO0XDk+wIVvp/rXA6mzdu2zfHAOyCRIg/wnO3tMdh3rHNlfMpf2QtvDHUfgm2QT5W2kf4JiInAII++a9R1WpW2hdzCj8nsAB3JOAK8f8I9MfU3lAWEDh2aYwMHjvAH5+ldV4961buW7SWnDAsztH+CAP1JP0E1Fl8MbphHSeHuvLqQwgKwZuMqyhjBB74ifr+LqvMPCGpP7QoX/wBQmBwFbbJH5P616bNaenyPJLb+ykxSKA1NbgiKisqUBjSsqgigIqKmlUgqRUUoCSaiailAK4HxR1+47RaJSyGKyGALxMtjMYMVeeMuvLp7WwEC449yFQmGYxx6D89q8xuu1zC4tz8wlS4zKjPHPm5rwerzP9J/spa9O649uVt7nBlSu4Bc87ieMY7sK3uo9UxshTtJ2uAZSeVnbBE+0YGBVb0rpzHd8MQEDuT2CIswW+sAD/vWrfDXXCJ5ixjBbgd54H2H5rxK7UqV0ym/pddbuSt5Q4gnmATMrEmBGcx+tfPU6/dAYuUGFQMWI9doYkxH+IVsavpfwQqoGNwqSTGIgRjmI28eoFfez0o27TXXVmVVDFs+YkkBQeIyo/OK18su/FE0isSCrWWU5gASCZaBwPL6GJwQYq46V0Mq6NdIW3vPngxE4DNEknn+Zqh0GtVdzAiWaYxAO6SeT9e3HvXR9OuXrWgZcj4l3bPHzDJ4xiCY9DW2NLfKJstuk9VZ9Y0yRPwwvYKCBHpzmRzC1udc0++5cbc6FVtoNkebcSdkH13Afeqzw1099Mwu3RuRoSWBDqST585gzEnPbMirRNYH1htgGPjLLdibdndH2IT816Vtrn7KjmfGWnOmtW0n4l24CGbsqkgbbangc/U/iqfqKvat27dwBYAfaB5vMMSI5gDtXrN7p9t3DugZgIBOYgyMcc5rz7+0vTkXt0xKAiBMkSDP9d6x9Rj0vIFb4W621ttshLbEyQuPTKgZPv8AX2r5dS6a4063oPLKDmOWAk9p9D7Zr6+FOl/GvC3nbB3EY8oyjfkfoKnrmrdLrWUc7bUIMnAX5iM4JPH0jsKxfMbrr4BY+CdObeoAuYCL2G1QT5pM57z6f5dHqvF9sOVtAOBMuWAXHEASSCTAP17ZrhrSLcHwmIttdVStwEgM0TDD5YMfbnAEVo6npl2y5Vy6EEGHCcDgzt4wPXiupv8ADGp++f5Dez07TeJAWIuJsgAkhgQJ7GYz96vLN0MoZTuBEgjvXjNu9cMAmdpzIiWmZxjOTgd673wT+0QTcTbabIkmZjlQQJ9DgfnnbD6l1XjoJHWzSaxqa9gMqGsQaE1AKUqKpCaAUrKhSIpFTSoDiOqeAjdum4b/AMRm5NwEkH1ABj6YgQMVnpfAqjDvK+WAJiF7RifzXaViaxeDG3toFX/sZU072rEJuEbvvJn9fzWr0TwpZ0+c3XMSzRn7Dt7ce1X1K08J+iGu+iQvvZQTAGYjEx/OtLxNpHvac27Y3FmQdoADbpM4xFWtK6a2tA47pngVFbfeubz2VRCjjEnnjmAc11Y0ybQu0QpBAjgjIP196+1Kkwp6BS+IUvuNlnypyzyv+ZBEcyK0/DtmLlscxZe455l7jKATPsGE1bddciwwHLlbY/5yFP4BJ+1fLoOng3X9WFtf+C0Nv/yL/pWbXvOkuNlvVL4p6GNXa2ghXUyp9jyJ7dj9quqVpUqlpkKnoHQ00tvavmY/M3r7AdhXFeOugMl1ryzsuNmORMlgfqZP39q9LrC9aV1KuAykQQRII9CKzvEqjxXAPF7LYDNIjYVUAEQDuBjmQRmP8s+rdNVb2nTeFuCCASJwDGPtiuS6x4Te3cLWVNxCykKBJAE+XmeCfr65ru9HY2IqjsP17n8zWeCKTfkiHy0/S7NsgpbVSMDHH0nitylK9CSXRSIpFTSqDGlSRUVSEUpSgJFZVjSoUyqJqKUBM1FKVSClKkUAiorKoJqFIqg8W+K7OgthrgNx2MLbQrvOCZycD3rkvHvjW6HNrRsbS2y3xbwAJLKwXYk4EEGZgntPfzt9LfuXGe65vXCwWW3MTtBB+cSYC/rFZ1kS6PRjwN80ep+FPFN7qFxrl20uns2k3hQxc74jcWIEj58RiK5u1/aretldlhGsg7QCSrM0ST8QmBJM/Lwe9b/Sf916PqriiT5kHuEAtmJPG/4h+lef2NJ/dtAknb5QJKgwc5DRIx9R7Tw71pmk4lTZ7/4b67a1unW9ZnaZBVhDKwwVYf1NWtfm/T6m9pX3ae9cQ+3xEUkZxnaRIIyMz969Z8EeORq2Fq+Bauld1szi4uOx4bMxWk2mZZMLnldHb0rGaTXZgSKkVAqaAUpSgFKUoBUEVNKAxpSlUgpSlAKUpQCkUqRQCKVNaHWuqJprLXHIwCVWYLkCQo/17cnFTZUt8IdV61Y0yg6i6tqeAT5j9FGT9hXl3jTxIdY6/AZl0+0423wxI3bmZVAicAA5ABOJg811PXNqrrsytcuMRPMKxxB242xADHsK2tHorjFQiD0Kh1XvyFY7p4zzmsXTo9k4lHLfP9Gvb0lvYPggu4YNAHla3AO4b8Age478cVcXekBX3ai67XTI2WwGKGQILboBGAQAwnBOMV/+17tuFdLdu4rcgOLgjkhHcw3uRIicHNfTR9Wm0QuIbkAxmVAPqc8escc1xx9G+q+Xo67qNoDo9tUDuHYtDKC83N9zzKsjBP6Vx1mwEt/3ifDcyBu3AnaoERyvfmOPeu0sWxqekgA5sXJPeIJ/+jg1T6Xp7H+6ddyiWYthlVvNJmBPmAEnkqKtJMyx14p7+2VtvS3riKbdplWYHoxMnDekGImZINVl/RnftYBGUjPmX4ecNJBIaAOYPl7V1t21cu3ClvYHOEQbiFtKMId2FUDMxnJIJObVegORBvAbAFO1C0eUELvLDERgKOa59qO3dfJr+Df7Q8LY6jNu4Ds+MwhCRwLn8Le/Feio4IkEEHgjIP3ryrqXRmW2d6B1PNwYGMAFBMYiODwPMcVX9B61qNJc227gNlQJV5Ns5Md/ISomeJ9q1WTjbPPWHyftPZwama1Oma0XrKXVEB1BjBj1EitqtTzdEzSailATNJqKUBM0JqKVQKippQgpSooCaRVR1vr66cRsa60TAKqBicsx/kDXL6zxpfIIAS0YwEi48ngDdg9u3f8AHFZEjaMN1ykd/Xzu6lE+dlSASdxAgDJOe1eT9T8Raq6/wxqtgACt8PYo3cfOIiTAzAzVQ2kLEM+wuZINwkGRBkyoHcZ94+vH5fpGq9K1zTPS9V4+0isVtsbzdtvyliYAk5P1AOPWuRdn1t8XbrG2GQsPOdiKCF27QQTkjyzkmTHeqsdOFtQzqrAE+SJZm7KHViVXOZAbAgemz8VmEOCSIKkDZtgmFWQFXapjHl7RXFeVHcqY5X/S5bwtaIDJeNt2ycArPcbQfbsfWqG9psfDZ0AD7CEypIJwqAgsY9QO4kVlqHvAeVxbUkDzkDdHYAMGPln5fWvlqNI5YDeAuSyqgJgypSCwAJGIUkjgx8tcY5tfsdty+mbllm8tmzYF9jKgvvuslvaDG7+E+XCjYJEyxkbmo6OyrNzTXLLFWBbTLvHBHntXSex/dYe8VZ9E1aWUa33JBYiQxG0QJwYnd7TuiRmrS74hTPOKl55l8nKin+pQ+GNTa0zvcuagfBuKEuW3tXVAI8oI5XHm3QYEn+EV9fEnTWsM1wEG220Bi0AyyxJnzRt3cf8A8wZAkGs631FXvW3sWt99vLIWQZICEj+LkBu0nuARu6frptg2LhOrWStxi223bYfuWnA3FgeCpnykqDzWsWrn6ObiprZW9I6oovHOGQhSFAG7dndCg+aFEtklQMk11Gm6yuzawz3iM5/WuY670SzZuC9Ny+t5SyWizAgKAH+K8TAk4HmJ9INaLFvL8MLlCShZ2ZfMyiGJkyFnJP6TWOXFTe0zSKh/HB23+0LZx+6eVb0OIM9s8VxF7pZV7hsN5EYhRvJZhhgAiktMGCY7Vt6Lo151DM7KG4AwfXDM0cSZAargdCFtQITZPmBYkuTiCXXmcczn1rPEvB+5ml+P/ko+l9a1GnaQzIT5mBg2nEYBEGCY5B967DQ/2hWWYJetvabAJEMokSCeCAc9qqBpNsb7bzwBKtkmFi5ulTPGQZIFfe94bQwVAmT5TGACGyAfr969MN69rMbmafKO+02oW4oa2yupyCpBB/FfWvMD0y4jh7LOjRJNtinckSGEH6d66DT9Q1TKRvaRI3qlvJx2PBz39JjtWiyb+DCsGumdfSue0VvVRDXSxj94LlpMZX2g4jFXdi0Qo3EkxnJ5+k1onsxqdfJ9qUAoRVORSlRQE0pSgK/qfT1uDImYBzHlGfv9Kob3hq04KkCQxdSyzEiGUd4MV1rCa+Zsj8VxUJmsZano4YdLlyYAtgny+dTuEA4YAH/xX2s2ThVGCDDkEzEbj7ek7h7TXU31JPoMjMjk8zXN63T6i3gW/iKBCspEQMiVJBBxx+tebLNQvbyeqMit6fB8G6TwVO1lkyQPxgj+fYc1R6ywQxOQTIbaQV3QI2wAWwVGfX2irNrl6NpT4eSZYgnJJ4GTE8YitvQW7Ycdyqb9xzLMdsyQMqFjH8fFZ43kSbpcHd+O9J8lVoukMfNcPw+8GWb8cDH+cit1OmIplZjaQd2ycfLtG2FGW7elb1p03Ow+YgZ9QoJAj/mP5r7C9IkwMA5Ex9e1ed57b7OvBIrr3h63cg72VhPmxGY7AA9h37VQ3unFbhtuXdgwVUUAs27Mz3WPSC3Hk5F/rOo7MKf4YA4ieAB7YFVup+I7D4kqrS22Q2QQqk252zAOSOScgCa9GFq3yujjJ5yuGa+kf9kX4iw9xWBJXzhCsf3SOAfiO3DuuAJAyao9H01nYEhrFtFBa6SpbYCNzfDZZydsKBliuTJAsfEFi7dWyot3ERZdhb3wI8oSRBYiC8k5LueTXw6foLj271i0rXXdbbcny7bouEsTAT5fX05r1rxfRhulyWOs6oy674Zg2TpH/ZhG/wCIDZD2wpbLFmUzMEsGXzYr5eGblu81u60bdxDCCLY27mUqT2J2jae+7LdtHrvSUfTaRRq7Sam211Q8N8Jrm8XdqXwNo2lyJbBM5EEVY6Tptyynw7qogiGXdChyxuNtg+WGbEnjG7k1bW0cw9fJfW9ccBmBKzJIAJYgCR6d/wA1le6qpJJOAQADniIP5/yrm10rkkNeUMCB5lIieJLNng5HpX0/YSebu6P4An6+Yn9PtXzP8fL0e9ZMXbLPWdQDE5EbSPbPMjvirGx8S7btCCFWJMxcMTt5MgFYlsH6HIrNL062rL5jxn48bZ9UwF5PeTjsYq0XRq6hnZmEggtMknG5QIYKSQZkERPvXpwYvxbdPs8+a1elKLCxaM7ZIJEeVpgZx5lJH0k8c8VlpukOmUusGmSDJBM8nkT9q+VixtYFLVqeZ2hWnH78nJ+mfWrvROHG7IyecGRgyB6HEe1eqLmujy2muydHYuAD4jhiMeRQqn0mZJ+0D2rbpStDICpmopQClKUKKUpQgpSlARFV3U+ygXW4JFqBieN7ERn0IPGasqiKFKDp/TpIdlZZAKIzO3MHc24/MYGIEfWtXrmmthBLG2ZkFDbVuc/OQpHt/oI6YrVVfslnY2kW2SSTdKBfYzOXn6Ae9RymtM7m2mcr/s5yAUv6c/8AHNtvoVzB+9VdxLu7azYBIhByf3QCxET9DFd5d6ap813+/aIAVUgCI+UmCOefbmtVUtfs7XLUOJO7iZDbWBAA2nbIgAR+teevTY1zo3n1N9bKXpHSRlmmD8oY7nI4kmBt+wH1jm6OnyDwACNoiDMc49v1NVt3X7XJkg5WP3eRBj1/1rFNczTOIOPQyP8AWvC8i+Uerwp8m+94CqLr+hXVWXtk7HaApk8zhWA5UnsZ5ms72rUEnO4ws++YA9Tk496kWWVfivAIMKhzklRuYDgw2PQx3OOsXndJr4JkUzPJQ9A6J8C01s/7wLd0XkJUQlxSEMSYKkeU8CVXgrJsbiO9sQqgRtxv8qxt3FhDDAJPMweSTVnY6aWFxN0EBAYnb8s547mTjJjjIOem08oriUKb5gnzBWNtyY5JiJwPlkGAa+hT4PIuzVs6JEZUQfFByXbIwoggGezADkx3MVZnRgjAiqhdSVlUhY+WYOYABxyJk/SK2V6kVUzNfLq9U5pbPdKblNH1uaQInmhjwSBtJPfjjPpUPrSsZa4GO2IllwWERyMHnPGfSv1erlgWJA4A9ScAD1+ldD4c6K+8Xbw2BZKIfmkiNzDtgnBzJ7RnrDNZK0v1OcrmJ2+zRsveuGLNl8mS1wFVk95eJA9BOO1dd03TG3bCs25sljwCzEkwOwzitlUrKK+jiwzj5R4MmV38aIpWVK1MjGlZVBoCKVFKpCaUpQClKUApSlAIrB7YPIB+tZ0AoCvu9JtNyg+glQfqFIB+9G6VZ/8ASTjgKAI9I49asYpFCnI67ws5JNt1M/xyPyRP5gV8LfhK6f8A9t4KO4QE/qYA/Wu121EVh/j4970br1ORLWyh0Xh9LRlcmPnYguPpKwO0wBWhpehNccvcGxSQFWdx2AAuJ942/djnBrraVqpS6Mnkp9lbp+nBS0cMQx9d2AW3cnAHPpUajQhlIgebEiRAaJP1qzpV0TyZz7+GrLFiycnG1mUDnupBJz39h2rJPC1gfxn6u3/mr6lcvHL7R0slrhM0dD0izaM27aq3G45ePTe0tH3rfApU10lro5b32KpNP4atpt2vcG1pGUz598NC5yB7nkyZNXdKEKO94aQuWW9qLZIg7LkeneJ7Dv7cYrK94bRmDC5etsFVd1tgpKrAEwPQR+auqUBhZt7VCyTAAljLGBEk9zWRqag0BFKVFUhNKUoBSlKAUpSgFSKUoBSlKhSKUpQClKVSClKUApSlADUUpQE0pSoUUpSqBSlKEIpSlAf/2Q=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8" descr="data:image/jpeg;base64,/9j/4AAQSkZJRgABAQAAAQABAAD/2wCEAAkGBhQSERUUEhQWFRUWFxgZFxgYFxccGhocGRUXFxcbFxwYHSYeHxokHhgUHy8gJScsLCwsFh89NTAqNSYrLioBCQoKDgwOGg8PGiklHyQsLywsKSwvLCwsKSwpLCksLCksLCwpLCwsLCksLCkpLCkqLCwsKiksLCwpLCkpKSwsKf/AABEIAJIAqAMBIgACEQEDEQH/xAAbAAABBQEBAAAAAAAAAAAAAAAFAAEDBAYCB//EADwQAAIBAwMCBAMGBAQGAwAAAAECEQADIQQSMQVBBiJRYRMycRQjQoGRsQehwfAzgtHhFUNSYnKSorLx/8QAGQEAAwEBAQAAAAAAAAAAAAAAAAECAwQF/8QAJBEAAgICAgIBBQEAAAAAAAAAAAECERIhAzETQQQiMlFhkXH/2gAMAwEAAhEDEQA/APTMUxHtTgV0BXUchyKfNdUqAGAp4pwKeaBjAUq6FI45pWBzSiqt7q9peWx6jI981at3lZQykFTwQcGkpJjoUU8V1FQa7VC1be4QSEUmByYp3QqJqVYofxAcN/hIR7Fgf1NHNL4usOQG3WyY+cYz7isY88H7LcGgySaaTXVMa2IGJpqc0gKAGinmkVpttADxSrmlQBzFODXO6mmmKySaVcTSmgLJJpA1GWAEnj3NRabqVpzCXLbH0VgT74maTaAtA1kPEHia7auXE2+RW2yAQJKhskjJggxxRfrHiVNM6oyszFd2IAjI5OOxoB1fxN8YMttjsIHlIHOcGRx71y8/LFKk9msIszGo6u7zuY8k8+ogiBUadauLbFpXIQksVB7gY/Ke3tVTWaVxO2YExAUxH6/tVzRdLbUfDHlW6AbZLeRXA8wcn8LQxkEAGBtzNckd7s2ejX9E8bRZi6C7qSJkDECN3eZkV3pv4iKX23LcIcbgSxH1WMj6ZPpWNuC5a+7e3bthXIYuvm3R+IzMQBxj0olphpNwZkG0gyqC6LgMDzIxPE8A+pxWi5ZdWTivwFOn6bSm43xnsqr/AIUa8pBDGM8CRkiccVorPhHSxO0uDxuuMw/WgnT/AAfYv2w+nvsVmDuQbgR+FoK5H9zVu01npzbTfuMWBJtALGeGiIX9c1pDX3JV+SH+jU2rIVQqiFAgAcAV0RWbs/xA05MMtxR6kA/sSaOaLqVu8JtXFf1A5H1ByPzrpjyRl0yHFosEU1dRSitBDCkaeKRFAHNKninoEVJpxSNKKogenBpoqr1hiNPdI52N+0fsalulY0rMV4m698aTMWVMKJPm/wC4x68AelB+k9J1OqM2re1QfmJiPfd6j0Fanp3gr4pV75PwxkWxy3Ybj2Udhz61ouo9QTTW9qBQ20/DQDGMAx2UfzrhXHf18hvl6iZXxCjpbsJq7tm4wMHaWFwKY8xOTj/xzVfSdH0fw7z/ABbg2wFMgjgMvKrLEkjMe00E1jBizOxLscuTPmJ7jsJiiHTrWzp93UsCQzqttcgHY7SzxErMj/KayUlyN6/ppjiuyr4lt/AdUnfKK5MbYByA0947DHrR/qtnTabT2lVlN1itwNcYggsAwdkGBgKoBHH1rP2+r/EYXNRbFwqu1QCwHcjdklgpjHcEzVVNI5bfcEyfmZgoknBYmI7z/KlcY3iOm+y31HQXtwUm5eF/YocAP955d6b5womQQMgg+1RdV6cbGwvvLMGw67RgxuXMkEfpFS6/WBH227m74aqAwkHfILEA5BBIXOQAPWjGt65b1UJrLUWwu4XLbH4gIChmjjaWPHvRUZOgtpAvpOtNpDdDbSAGBkgcTJjkcDj1o/1LpX20DV2V3LcVfITtaAI3Rx6eSeBPJIqDT6C1aRdQqq1udtlbjEkleHu8jcIwp9u8RV1PWbttiEukQSfKwgywkxEZJmIpagsZbDvaK93QhP8AGBQ+hEfpxXXT9FeuuPsqMCI+9Mqq/wCaP5Ca1HhfxX9oY2boHxACVaMMB82OAw9q04/atuP48X9V6M5cjWiHR7/hqLu03AIYrO0n1E+vp61MKU0orvMR6VKKVIY9KmpUAZ/RdYUW1B2l8japjA4MNHam0/X5MMMe0+/r6AcVndJrTBDmR3iBH+tTG3vYhBMRLDEzkAe0V5q+RNpUdL4YpuzZWLysJXIqWgvTepgAB2wcDiF9R681xqevlWMRt4g/v612+aKjbOfxu6QdZ/WY7/361531DqW83GdoZiRtOCAMLM5EDMVvNJqxcEj0/uPb3qS5YR/nVW+oB/ep5ePyxVMIvB7R5Gb0E/DEkDJABgA/iPAH5j070R1HXRdW3YCOLSABj8QCeBuCkbV7+UGSDyK1PjlAmlARQqfEXcFAA4bbx71jNMoCxG643CjmfUk4Cx3JHFcM4vieK2dEXlthnQ9Bt6jUAWka1Z2gyhBUhfmKFyTMxIzE0N6/cFjVXEttvjaPMobYQSTs3TnzAE+q4ii1zUsLdrS6a9aF0eb42/5bjyCqHsPwnEnEcChtvozXmN62WuMQnxFJ89tyPvA5MA5XBAgrnvVv7ddiW3si1nU7jfC+0st2XAQMB5iSMbgJAPBz79qq9T6xbvKoAuLeBPxGbb/6Ki4RAeAOe8nNd9K6oDrQzBFFgXCPisdpafhjyqOR5znswrY9cv6LWWCylXucIy+Vt3EEuANvYlsfnVQTxeT2De9IFeE7yMlzTX2Ny2QXtiIKlQxcIR6xIH19azOoZSzFCQkE+aCwwPSBMdvWi7aY6MAqrhiuCzDchfEBUAAkAxM4YnuKn0l5H+KDbU3FUOBsthDlUYmVkFdynkSaye9PtD/ZX6NprdjUW7zalW2mSEtXCuVMjd6+aDiK9K0eut3RutOrj2PH1HIrzHU6eRAXjaoOf+njuBmcxVHQdUbTuLtowwyV7MO6n1n9RWnFztarREoWeygU9UdB1dLqK6nDIHz2BAPPHqP8pqp1PrwVfuiSfUD+hFdsuWMVbZmoNug0Kp/8Wt7tky3ERz9DQ6x1S9ctlQpDj8ZgADnPoaB3rTltxEziSZJnH8q5+T5NJOKNYcN9s26XlPBB/MUqylsop80h5wQwECO4pU4/JVbB8L9AZ9MCFYMp82eJBj0/Kkmu2nyY4kxj/fihbdctBNud2chcZ9/WudN1wSTB9Bjt2rzdnbiHRoFSXFwy3J8s5PYEY/rUzhTB5AIBMieDj1PvQRvEY2lYmYHBJ5mRTDxCvlUqzIJmQOTx2z+dWmqIwZonvLZP3akNHJ3QPWAcfnXWh1VxXkfixnM+vIwKz79cDXAQHjaRAnk8DNWF6q+wBbTSDMxVZu9eifHo0XWdetxTauQAR5xE55lTnjBH0rG+IEVbptWE2IoWeSWZhMuWJJMnA4FEn129dzAznABkYgz9Oa7a3auEl7bMSRJAaYgCZBq58jmSuLEzV0i2D5h3g47ERE/5v1op0zWul60L7Na+NBeMu8b3tFwPMvlhZiWkTxRXp3T7SHclliRklskHsBuJgxWS1GoJu3G32zqGuAwXUmS48qxPm5AExinCOIpJsi1SOb11bp8/xG3k+vzZ/JlMdpq/03VLdYae2y7yYkmFSQBn35he/tVTq3UQw+IYNttQtwN8MjcFItlH7liyONhzA9KP6HrVp3TUSCwERbSVMYB9jnnFEkntiSb6DHiXwzcYKbPnACLBIB8qhAc4yAD9as+FehW9MbnxHFy8ykPiFVQRKgnnMSxyYFVL3iAPyzDkiVI9hj1qv/xVNpJczn1n8uM/XFXnCMrSF4ptUznqPQlZm+FdFv8A7Gkj1hSPN9Bmh2n8I8G9dASchB5jmYlsCfoY9Ku/8btkcsRORj8pgdvauE6zaBhQe+47T+UZrHJJ6Rp42FtJpEsqFSVTkByzRJ4knA/Luan1V0Xbh8u0AAxxj8v74oC/WgFJ3HzMIBHmxgk4x9KkbrSmPmYdyAZP5fvUuTKUAobp2QpMTk/0B9OKjvKzbYYwATiT7d/fv2oZY60PMLuFORggdhGKt/bw1rfMDO0Ykn8K+5PpUNtl1RK2phZ2g5ic4pVXXrFsFWZTInAEiY5kYx60qajfYna6OF0MgkAc8QIqFtCSuFE+nerN22Vht2J4/v8AargUEA/2a61Fey+gVpOnBiY59h37VKmlBO0rB4J7VYv2jbO9O/NTm4Li7hyKMUFnK9OVRIweD/Yp9o9D6HPH19qe5qD8rAgHuOar9Q6pZ06F7lwKdu5Vkb27AKO8nE+9Or6J/wBJvtAHm+UAGS2AB3JPp71kur+P1U7NKN7TAbleeFUZaZAGe+Km0Wh1XU1DGEsTKiWVf0GXbgdhMwRRPpvgVdHqLd1roubAxW2LW0TECGBJLDJEjk80KkGzO9U6P1S6huXfu0PFv4ioTjdGxTE84JBrM9M0JJCoUDSOCzOM4I+GDBkCBPb2Jr0vrvjlPhxZAcn5Rz25O3gZA9fashYtlNq7lRYJ2L5dyopBuErkWyx+ZpPlhZJinCTYpRSCfXunG/Z05DBv8ViQJAYsqlmVO5Myy4G6eDNZ63067bYnTsQwI+RyJBiIBzyCI4zjgithqG+HbsJG5GkBhACGeD3ExzkoT+LzSS8OeFbF+0fj/eXZIY7VVhDsUaR327QZBMgjtTuuxY/gzfTP4i3bJCai0GIBBbAYFYA5kN3nAOa1PR+sWdZJTaSMlDG76kelBeoeCz9qSxaYtaZXlbpBdNqkjY/ecYMjNCvEH8ONTpQt3TMbkAztG1/qBJB78GlcWOmjffYUfG1fTj/TtXdzpNpRAUSec1h/CH8QcfC1EBsAXIjMEEP3njP61vdLnzEgjt7/AEpUF+zix0pVG6MnjvP61HY0IY5WB9AP2qZgzuTJH04FXbVuBj/WnSFZSudMU4HHpiu06BaEMbYJnA+vNX7NuTJwB/P6U2ock4/KnSJbZDb6anARZM4jHvTVetsY/c/0pVRJmbj7BByP9eKofH2yOc49Ks3rwuCCIMYFU7ei8st7/wAuKyezpX7Lmk1XxAVP5Uz6MoZmZoclsz5cR3rnr3iX7Mg3ru3cZyY594o77B6J+pdcXT2yznjKruAZo52+sV5l1jqT6m5cusNoMARMLjCqSZkxgfWpuo9Q+03Gu3iw3khAo8uMRk4UY4ye5op0zws164LSIbrgbtinYFDAkNcdp2j2Ak1qlSMm76PTendVtLprL2nX4QRQsFcAKBkHuO9UeqeJWvTY0X3l1sFh8igiNzNwBk+5oJ0/+FN2G+K1iwpAxaQXGPGZcYj2E0Z8KdIGkFy3u3ubjAtMkgAFee0TgVzSqPs1jcil0z+FYRBvvEkAAgW1iR67pJWZYjv39oOo9F+z3Ic/FYw5YRubzRLzIlMFRMDEDvWpva4gxMH34A9TWN1HWUN+7eZy1q192WEecsJMT+EBDkZxjmiM3JjwUUPp+lLqL1q3cBVd1shEMQF0zblUnMbWSScnPea13UvDifPpybbpPysfqQc/TmvONP197d9rk7vs+osm4YjduF63d/8AFYj0jZ7V6dqfEFsWHdSD5WmYwYPlI/6pwRVTT9kxe9Hnuo65fs663cv3N9sTMKZIIKsCRww5/XjivVX6ggthwQ1sx5pEQRMz+nvXPRtIiaa2CogopaRySAST9SazvjLwwvwibDNZJzCsQhPORP8AOp6Vj+50eS+LQo1t82QSsgkgeo9uKKeEfF9yyVVvPb8oIJyBBys/rQ69aa0rb0LbD5iJV1Zphi64JBBYEiGBIPFUNequBdUbd7GAMcST/mGOMEMprqS0YXs900utFwShBExII/THP1ohbs+8DFeOeE/FrWWS3cJ+FuMmJiQZ/pj616z0zXJesh1M9ipOVYAEg+4kcVDVDsv6i5K7f0//AGoEtGYBzTC2x459Tj9KdtcLeOfehjSLD3dozk9qVC/tu5txP6UqVhiAXcz5RkH9anTVbjER/wDWgF/xBZUCbikASAjBmPoSAcfnH0oBqvF7u77SFUqUCGNwkfNIzP5xSjFs0ckg74g8Y20VlsQ9wd/+Wp9STyR6D86wOlu3NTcO9pOSzdlH4iBx+X6TUdrTsxLPlF+sZwAPXg/WO1SpqNqDYJDMdq7QJgHzRMkAxA7+8VtjRi5WGLYLzatoCUA2AwTuMGROFhdzFiYBEya2P8MOpWyuothh8TeCc5I2hQQTkiQ2fesDq9xRVkbjggSRuORO0xIAkn2MYBiA6RLIYt/jYAhmAWRuOUYEtEe3m9qmUclQ1KnZ7rqeoqhCKxd2nygyfWc/14oWPB+od3vfaWs7/wACgPxxvZvLPaQMe9Af4WJNi5eY+YuU+gUDy9zPc571uUvESXMARkn1xXG9SpnQutHlHjO1qtPfWy974isjOSNqzGAjBIxO2YOd3ahY0wSwLRbzM1245O351QNbgdgNrx7v7EUd8T6tb/UJBDJZ2/E3EBQsl33GfRDjM7vaseLxaGIlxauNJIyfOW+sBm+sV18a+lHPN7PVPDX8OrN7RLdvlhd1AW4xQ7QDkoQB5d3mJPYknFYTxP4buae7cS4WAuKFt3JI3usKA0Ykgifp2r2Twm5Oh0x3Ar8C2B9QgBk0F8dadb+kuIRmCR7MAYIrNzopRvRb8AeIftWmCONt+zCXEPOBho9DRPrieVWJwjBiPWOx/vtXhmg6q29Wt3Xs3lUbHUSrWyAQjDEhMge38res8V62+sNftEZz5VyDAlXIIP1BHpRPjb0hQmk7Y3ijqw+3XmsxGN6iII2neMgggAjkGP1qvpltNaKg7JUsQeOY3bWb5vw4bOMYqta6eUhxljPnMFSW3KdxGUMg8xImK6tXR8UbVYBlKJJjAESx7MMCO0/St4xpURJ27Kuv0QtEAEtbbbDxHInABMn960fhfxXc07/CdiFWCQRiPzEgx3oF0/VNEKTIEJujDAgqVnGYICkwTwJE1HpFJ3bl86rxJ8wDdxySO/sPWKbViTo9hsddW8fu7m5Jjd7zGYyB6Grhj2Md68X0HW71v/BY2zA8okhobAYHPtnsBW36L47YEJfsgtIkpAmeIHy/t71k4P0aqSNOyDcYx2n/AEpVHofGmkufKtwbt3zKnKmCIVp/OIp6WEh5o8k0+mbbGzYvO4QTgn2ifcVzbsqVIMlpzACscDufwgT+ZwKIC0mmuS+5hHAnuMxGO/FVrevtoSQvzCAQJx3Ee+MV0mJXFmFcESA2ApJHcH6ngzOIqWyFBcgKMFQCeBBH1gCBPrmqh1jMI2+UA8cxIn+/3qwj+XMdo8p9cyTiPfNAHeucFCAIVogKBMRG0T22g/qc5qNdGXILjaFEtOBHKgEGSYEQM+ldOxIE4UGfryMGJ4mut29twJBHyiML9AOD3nmihBHoviq9oSblsKUaFNpsKDAKwV4cAifrHNW+t/xJvXiE2iyTyfmI+gEebPB47xWbuvtLSQWcyDJIU5BIHdvMY9JFQNphkg85iD643RmcnIrJ8UW7ZanJdFxdeoRkUH7wEF2GZLSI94ABPfd2hRUeru/DBE5+Gqqo2yhO1n3xgSVI25+YzHenbZkI24KkngEBj/XH/wARSuXG8u4zE/oQIzz6j8hV0Qzf+Gv4h/Yrf2e+GFtT9zdAL+Q5CkCMgVD4l/iLbuj4Wl3NuB3My7YBHmIHrE/nFYa9ce7G4gwIGCPkGO8cQJq1btA22ChAxHnMnIkQucdgccnmo8MW7LzklotnpTrsRgHRsJdtkSBCsogNgjdJU/0p7+lS4QV3biCGAKziQoHBMwff15qIOfhhWChIEheTt3gMG7N5j9aitbmUgICoHm+UE+snmeK0okvaKy+9iPKFUSxJPyQYbtxODzuzUuq1DJtVDNtoKnaZXGBAIgrMMB6D5sVHe1dxhGwlOABJjEbVJ7cGPeqW1hdLElS0zBg5HoPpTA7a5LGQrDJ3ZI7jg5PcQfWug4bzuDjuMNiAp/T3xBzUt/Tt8WDaMHzGS0nsGgwMmf1rq7bJ2wrcxBDR69+RRTAiv9QnBypjaxCq4I7yJBpm0Rk/DJHIzABH+nan+xE7g1tpjiCMH0OcR37VPpOi3bmFU7RABn2n6E0UGinZtM3zXGQRHPA5AA5An8qVG9P0O+rk7N5AkmQfYcftSp0BUCgtkTkc/nRPUaK2OnKwRQxdpYKJ+cd+aVKhdiYJuWwLakADzHgfSqBEun+b9qVKqBE/UTC4x90n7iq/SM3QDxsYx77Wz9aelSEwzodOvxflHzWuw7gzQxbQPxCQJC3CMDBg0qVJgi1YtiTgf4ZPHfbz9aG7AQ0gdv3H+9KlQMl1VsB0AAAniMc1PbQEZAPyc/8AlSpUAW7Nw7CJMBrse3lTiitpA1i3uAP1z/zWHelSqgINJZUuQVEbQYgRO5v9qs2NGgu4Rf8A1FKlQIk6Xp1fUIHVWEn5gD+E+tHOp2gIAAwBGOPMvFKlVoTKFpzPJ4P8iYqS85nk8D9qalTBBbRoNqYGRn38w5pUqVSwP//Z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7</a:t>
            </a:fld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 r="15893" b="17334"/>
          <a:stretch/>
        </p:blipFill>
        <p:spPr>
          <a:xfrm>
            <a:off x="5580112" y="4293096"/>
            <a:ext cx="3024336" cy="21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Bsp. Boden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8</a:t>
            </a:fld>
            <a:endParaRPr lang="de-AT"/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AT" dirty="0"/>
              <a:t>Entstehung des Bodens</a:t>
            </a:r>
          </a:p>
          <a:p>
            <a:r>
              <a:rPr lang="de-AT" dirty="0"/>
              <a:t>Bodenaufbau</a:t>
            </a:r>
          </a:p>
          <a:p>
            <a:r>
              <a:rPr lang="de-AT" dirty="0"/>
              <a:t>Bodenlebewesen</a:t>
            </a:r>
          </a:p>
          <a:p>
            <a:r>
              <a:rPr lang="de-AT" dirty="0"/>
              <a:t>Funktionen des </a:t>
            </a:r>
            <a:r>
              <a:rPr lang="de-AT" dirty="0" smtClean="0"/>
              <a:t>Bodens (z.B. Filterwirkung)</a:t>
            </a:r>
            <a:endParaRPr lang="de-AT" dirty="0"/>
          </a:p>
          <a:p>
            <a:r>
              <a:rPr lang="de-AT" dirty="0"/>
              <a:t>Gesteinsarten</a:t>
            </a:r>
            <a:endParaRPr lang="de-DE" dirty="0"/>
          </a:p>
          <a:p>
            <a:endParaRPr lang="de-AT" dirty="0"/>
          </a:p>
        </p:txBody>
      </p:sp>
      <p:sp>
        <p:nvSpPr>
          <p:cNvPr id="4" name="AutoShape 2" descr="data:image/jpeg;base64,/9j/4AAQSkZJRgABAQAAAQABAAD/2wCEAAkGBxQTEhUUERQWFhUWFxoaGRgYGRgfHRghHxwYHhobHx0aICghGx4lHRcXITIhJikrLi8uGiEzODMsNygtLisBCgoKDg0OGxAQGzAmICQsLCwvMi80LCwsLDQ0LCwsLywsLCwsLCwsLywsLCw0LCwsLCwsLCwsNCwsLywsLCwsLP/AABEIAQoAvgMBIgACEQEDEQH/xAAbAAACAwEBAQAAAAAAAAAAAAAABQMEBgcCAf/EAD0QAAIBAgQEBQIEAwcEAwEAAAECEQMhAAQSMQUiQVEGEzJhcUKRUoGhsSPB8BQVM2JyktGCsuHxQ6LCFv/EABkBAAMBAQEAAAAAAAAAAAAAAAACAwEEBf/EAC0RAAICAgIBAwIFBAMAAAAAAAABAhEDIRIxQQQTIlFhFHGxwfCRodHxMoHh/9oADAMBAAIRAxEAPwDuODBgwAGDBgwAGDBgwAGDBgwAGDBgwAGPFWqFBZiFUAkkmAANySdhhdW41TSq6OQAgSTc3YxBAFolDP8AmvAElZ4zzzBPKQ8rqfMIidJBEe081/a2AaMW3RdzPijLJM1NQAF05gSZtKyJgTfoRhlkM6lZFemZVhPuPY9jjldTKNDIJ0llJ5Sdpg6piLE9fSYnDjKZulk2X+z/AMRzqFRiHVTtCqdjcHmOra2+Eg224vw9fl9/oWnhil8Xs6Jgxm+G+LVq1RT8mopa4nSbaS0kAzHKwgSdrYZcL43SrllQkMu6spDC8Gx7Gx7dcNFqStdEXCS7QywYMGNFDBgwYADBgwYADBgwYADBgwYADBgwYADBgwYADBgwYADHis0KT2BP9Rj3j4cAHMKlfWTUuWYmZnQdRkiUM/UTvYA3sceHdg5RWNSSgCkEnTKzJnlIOox6QvSMaTj1ZcoClIc9YVWLH1QSORNo9X6dzOFedgKuhmV/oVApAQkQTqG7KuoKt+87Y58ko7d01X+tnRHLFNsYLmaRytZKjDzCWgAGSdI06e9omO5mBhVxPy60s50Vah2BIm3pOnttMgm18eOdDrDSTBYHYqSQzSRurWO3SJBEfM/lzYlwurTqJC7AkqATYGT1nc4aM3KLlFb/AGv/AAUw07kesjwGv5mqm41AakcsQVC7DraWNjMyb4h4hIqs6AvDMNStAknfVb/NbcjaYwxq1rlAxGpV1ib7tymZOkyJ6m18PuH58VQtF6aqjLpEWEgSAF+kQLdivwcbPHyjx6j9v/OjJymnfg++EuKB6a0mGmoiix+oCOb5kifc7mcaDCXhGbyzuRSCg0v4YYgAkNuATcgsl+5Wb2OHWKnNLsMGIsxmFQSxgf198Lv7+pl0CHUHIGrYCYgX3uR8SPjCuaXbFsbYMfAcfcMAYMGDAAYMGDAAYMGDAAYMGKfFs8KNM1CJAKiJA3YDr2mfyxjdK2BcwYiy2YV1DIQVOxxLjQDBgwYAI6tFWjUoMbSAY+JxjeJcBrvmnNPlDHWKjXE6SBsZ+ogAC0T87bEGezQpU2qNsoJIG59h7nCThGS+RqdGU43wwUKFIlgWV2Lk2nWOYx2DBIHt1wvrV1OpUQ81aqqalIlXVVgE9FJiDEdrYU8dz9TVrqQwqyQhM6FLEhf1MdjB6AYnylcPlBLMzJULXi2q4gxfV5bz7k9Ixye4raX8/iJc70izl6gcEBmZiWGuGhm5pYMQAQDJ6EACwsMWcpw5uaDqqMoAUenedRUmDcGTvAgYpPTqU3C6GBnlLCIvFhaVBbT0sv1YbeHaNZ8wlcxomomoMIIGoBNMzOoT12nFOfKSUltdfl9Tr91pcSp4b4eTmabPcC4FzBAJ9RAkTpJAsCBjbrn6ZDaXB0gkgG4je35Yy/iTPulRlpEqqXZVJUnUJLCDvJ6++2+MxQzxI0kmTCCJB2Oo2MzE2jaO8Yx5+L4rdaIZc3KQx47xkuBU720yLAiyx13Hv7dB84PWCaGBUimJNxLETpkj6Q+mD2/KUFDKVqlghAsTqOjSSQImBuxjvbY9HT5TTRI1p57MIUNIVbzJEgSIsJ233I53y/5EE29nvM8WZ+eo7NOySQJG/sB/ITJxPkOMVEOpamlRaDJDfkdhcGRfGep5CqdKLzGIGggg2O2194mJvjR8M8FVXGquwp7Qs6iB1kKQAbdGO2FjjyN3FmJSY84d4rBMVl0AiQ4/mtyB7/eN8aRGBAIMg3BHXGf4b4Qo0m1Mz1TY85GkEbcqgT+c998aIY9HEppfNlo35DBgwYoMGDEOarhELNsBP/j5xls5x+rNiALWWJ+5H9RiOXNHH2Y5JGuxivFNTzKzKfogKLyLBi0DcHVff0ixxQqcdY3FVwTeCzif1sPjvivmOIefMkmooBkRJvYSB072kAg3AxyZfULJHitCOaJeD8QKtytpYASQNyJBmLEQBdug/PD/AD3HHqZenUpEodYFSPpMSBcGxlekwR1scLNTWCLkhjILGYDbgdLEbna+NTwrODL5Qq4osWJL0mqqraICyFM6tiYtaIvbGYeW1emgTY84T4kSoo82KbEb30k2EAna5G/cQThq2ep6C+tdI3MiMc9zHD6bBWy7KmqpoZDVDhSRy8yzAkQd7jvEfM9wh01I1RHdUBNNNUhDYkGFi4BMXiSSIxdZci7Vm8mOc3UesnmZXMM4m9Nm0svXcMJj9ReWi9LiHG6lSj5RnVqK+/dCSOgAn3i8wcZ1QoaOimQRp25ZAFuoFo3NrAHDOvlVGXWqTFRi0oVJA0krJkkx1A3kjeMTb5XX6gpWVszwau4DeW5BUEEAkQdrgf8AnFrK5EJlKxJ5g6rFrAK51CO5cjf6RiWllXzdQeZdAwBJEqoLQAoFthEAe56nFfi2fKVK6QYepDKPpCs+mBuo0SPeQR1wixqO1fnsVRS2a7xFwhK1QO1bRCenq2ks0xqEjuI26jGOq55qZpqLCnLIB3M3MG5uovaF++r4Pwny0NbNkamUgiTbULi1y52tJ6SZxjs/lFU+ZLNT1HTrgao3I3Lw0TpIWbagZAtlv8hpt0XeK/x69RlKIf8AOxB6KQIBJBI/TYwDj3wzLLRfU5VXEFXqCoDBJ5lpCJMrubcqnfDrw5UylSqHVnNY35yOYxc8sBjExNt464zXGWZ3eo3qkG+w9cgzaYCr3EDE2lD5eWK0lscZPw8zGq1NlqIdUEkgzEkaTZSZiDETN8IMzQOrSWIYGysdvhWG5PWOvwMMuA8U8lg6k6CIYEGGUTEdmA1GBbeQCTjomZyyVFK1FVlO4YAj7HDRxLIrTpglyRzDKVCfqHTdbkb9LbmZHvsRjbeFeJGopRmDFRIYGZHb5UwPgruZOPNXwflzMeYsmYDkx3jVJH3xLwfgH9nrM4fUpTSNXqFwd/qn32j3OGxYZwnfg2KaHmDBgx2FAwHBgwAZXiNHN5h2ATTTVjpLEAWNjAlieu0dsK854azQuoV46Bo/7iBPzjfYMQfp4S2xXBM5JV4DnZgZdyT/AKI/3SAcVaVTTSFpYwfaT2kgEgY7JGOL0clUzDaaSO6jlECYG1zsDYbkfyxz5sCjSRKca6IcqNTdJJIsB21AX7dx79Jxpsrwhf7NVrVwdABFK+5JAVyd4mBMwZPSMNeA+C9LCpmSCZkUh6RtGo9dhYW9yMPPFOQNXLlUElSG0j6omw9+oHcAY2OB1yl9NI2MXWzmmWzDKGWmCocCCbE3X/qWVkfa2GuSyQrup8zy/LUs7gAPpG5BEkEGIggENN4Mqs3UJcSIEwLTfrvHW0EbjfbGr8K5XzfOmZNI0yY7mLXP4T8wDGJ403JCwd6FHFKyM4FNxUF5mkFJ2sTpOs9ZtG0HUQL/AARsvV5ajFalOypIEjUWA1ETOpivSbb3xn83QenU8usulgSL2UjTuDaQenaL9cbfgnh1XyoFcc7samoWdZgLeLHQFkG0yCCLYpjTlLY8XbMlXp1QgY09NNpjUHEk7Hm3J2HubkXOJ6tepUTVUImmpUA3lV3BgwRzATM8t9rs+NpXop5NZtdMmadU/SbiD2Okty9fpIgIffF8sjeSmXREaoFDaQBcmDMD6RSf7HGONdfb9RqLHCKL5sr5zaqdJQD2c6bj8xdvkL+Inz49yp/hFVsAUEbAkrpG4i041HCsgKNNaa3jc9ydziTO5VaqMjiVYX/kR2IMEHoRjo9q4NPtmyjao5z4aQsaOkcwZADvIDDWDHYAmO4nuA18U8OKVHcSEe9p37SNuYk++o9sOvDfAv7OXLQTqOk+3eBsTYR0j3w8dQRBEjscTj6duFPu7MUdUzkeWqAF1YSh5iP8rC8CLxqMm289MdXyIYU0D+rSur5gT+uFPFvDFGrpZVCMp3UQGUka1IHcCx6GPjD3FMOJwbsIRaDBgwYuOGDBgwAGDBgwAGDBgwAGIsvQVFCooVRsAIHc7e+JcGAAwY8u4FyQPnHrABzvxrwxkr+ZH8N2Uz0DcoIMbbFp+ffGt8MZE0qA1gB2OpvewAJ99IXDSrRVgVYBlO4IBB+QcexiUcSUnIRQp2Vs9kadZNFVQyyDB9jIxYxS4xmnp0mZACe5KgL7kswH5Tjn+c4hmnZiajgXETY7CyqQI/PC5c8cfZrlR0fO5ZaqMjiVYQf+fy3xheBU/LzKrWIXyS+5sAqhF33u5A9o6zijwrPVFzFP+KQNYUlpAiQTvMgiRB2Nx3CM50+a3qJMtqgknVF7XvBE9zG2OeWbnUkhXM6nV8R0BsxN4sp//UdMeaXiWiTHMO8gW+YJ745/lQN6hlVmwJAW17rBJ/S53xep06XKxXmmyBpnrzBuU9zP6zfPxU/NGKbOlI4IBBBBuCNjj1jDP4ndEQJ5aqBukX+AV0+5Cz07498I43Vr1aYLnQSNtMmLnYAxYD3nHR+JhdD80bbBgwY6BgwYMGAAwYMGAAwYMGAAx8Y274XZzjVOmYMteLRAPaSQJ9sL894mUKNAYM2xYCwgbXIY3HsJv2M5ZYx7ZjdHp/E2mddFhHQET8EGCDNv2nC/NeK2cgUwaY6kgFvsRb9ZkR1xSGYWs7eYxgXLajZQOY7mIB/3RAxX4jlssAposziZcF4EAjrp1K1iB0ifbHG8uSUW1LX9xG2N34i2ZyeYDKGKCRpnmuSLdDyn9LDCTLccrJANVio69SBvZhfePV2tvhl//QotIJl0NIgy0BW/cySbSWExI9wk4pXoVap8rXSUrPpBUmbwoYFVMTM97C5OTldVLfnwDZpMj4nKQKvOJILAQQL81hDC3t+e2NarSJGxxyWkKamaju6gbqoVh29eoARN5m/QXGmyHioirzrFErCqACUgWvN9jM9xGxmuHNWps1S+p98U8UL1fJpqW0G4EXaPeNgYj/V2xmKuXcvDqaVpMjSd42MzMET7e+N5w7ieU1MyQjOZZiNz7sJA22nGFy4rZgtoU1Ha7GBuRtJNhf8AIQNsRzQTfJO2xJkdXK04IPMJB3bp7AkG0QAN4OPNAppOoB/VaSCogc76eqnYn4uIixnODZhCvnlBqBOkNJiVEkKI3ZQAG6G/TFIcPKllblalbtcFh+YtN/54lUof8hdrsMvw1yBq0DqFZzM27WnV0k/OPeXXmIKOzA7S89tiPYG0xAxLlH5gsCbHSR89z+98T8SQBRUWzKbz2227CQp+Ywt29gLqlY1KkuZAjcnpJj8VgTbreffbeEuGsxWvUkKLoLjVYjVH4YPWST8XzVHNjLMtVqWrXcaqQiJMEGBckWj/AFGZAw24Vxquy12q1lPKNKgAWJGtlAAMKk73G5GxPRjjFS5S/oNFUzU5vj9NH0AM5M+nTFtxJI7/AMt7YoVPFcDV5YjpzGT02CH9P2vjG1s3doNogbjadIHT2kTsMFSlXqEClSdgpidJMWge/U7/AHwv4rJJ1E3m30bzIeI6bsEcaGO15HxNoPyI6TOHeOccH4TSJnO1kXtS81bnbm0mw9pJ9xsegZWujCKbKQLcpBA9rbY7cMptfMeLb7J8GDBiwwYXcW4qtEQBqc7KOnuewsfnFrO5kU0Z22UE23PsPc7Y5fxDPO5Zm1STLRHW23UARHwNoxz58vBUu2JOfEcZvxBUYwrBCZ5QsSR73JH3wvOfFSmytTDHVIcKAxXeDEAmW9ViQT1viHh/BsxmBKKSlud4WY6i1ztcdsVq5imBFgo/Obk9BEzvfrGOLlkq2+yLcu2M8rxELl2pJT9bczWJjeN5JmQD0md5OElUlW1Ech5ltvFrTezD74ucKy7VGWkvqY9RYdSTHRfb2HbG84p4XpVqCUrqaXocASCYLSOoYgEjuBjceOeW34WkNTkjm1OrzCZUkGDPxbe8av1xu+B8OFbJAwFqkMoeLjTVYqLfTIuOxOMhxrglXLf4iagT/iD0noATErv17nfHUeF5YU6NNB9KKv2An88WwYvk+X0o2C3s5px/KvQhKgMkzqkwZO4Y7x26QLbYPBFJqmdS9qYZzeZAAVfcXZTH/GOqEYo5ThFKlVerTQKzgBosLEmY2BM37wMPH0qjK09De3uz1xHhiVlYMAGKkBxZlkRIYXGER4V/YgpoMfLJhpjUPckDmUmdxILWN7O8jxIVWdQPTF5FwZv7bT8EfATeM+IgL5YvBBYA7n6EnpJgn2HvimXjwcl2O67Fnheg1aqhqEsKaqSxM+mfKSTc3LPPvB6Y0HGPD4rNrVtDEQTEhuxNwZ6TO0dhibw3llSiArq5JJdlIILHe47WHwBhrghiThUt2YlrZyniATWVmGUsANg0Ws0bGPyna2GvAUWsUDQyLzuTEBVEwekaggg9jvGNdwzg60Xqvu1VidtgSTp+5P8AQwg4zw5crTzJSAuYdAAB6RBLr2gnV/uxBYPbXJ+BONbE3iHjDZhvVFNTypf4DH3PfpMd5RZbMEODqmCIje0k/B2j3E2jEeYqrte3Vp6xe+2H/hzw01YqW1CmDdj9URZZ3+dh7nEFynK/JNW3Z9olF01qlEVHZQyICB9WgsyAamFmg31WuxuJc/xjMHLU0qDR5mpiQNJZNXKigbKAY7kATMnVouMcAy3mLXrkBEUKEgaTHpEbm1tIwn4ylE0j5ba6QLALzB6LQWJEjVoIUkiD3HcXlGUU1f8An8/r+5VpmVLaQANz7W6R+23zibJ5gq4alIKfUu82sfa1wfjHjM8PakiO8EVASpDqQwEXJWe4vjzk88gceYpVJuygEgd4I2/82O2OTi0/v/QjVHVuEcWSusqeYAak6rP8pBv7YYYpcIp0hSXyI8thqBH1T1nqTi7j143W+zqRQ47kTXotSVgpbTciQIYE267Yp8P8L5ekoGgOR1qc0nqYNhh3gwOEW7aMpHwKBYY5p4v4cRmdCrq8wgov+qZA6CWBE9iO2OmYgq5RGdXZQWSdJ7SIP6YTLj5qjJR5IocG4VTytIkkFomo56wL/Cjt/PC/N+NKCsVphqsAHUunT8STP2H88aU45x4w4CtF9dNYpv2mFOxXsAbQD3aNsJmcscPgZK0tGk4d4kpZljRqoFLSAGIZW/y3AvF4j88aTHD2ZpETqBEETM/TEddiMdXr8a0hUAL1iLqom4HNt2PwBsSMLhzNx+YQk32OcIeP8cbLuqaQQ6nS0mQ0wJG2kErN+vxMX935qterUFNfwiWP/wBSqj4Ov5xnfEOVNBwC4fSvmA6QpXcKGAMMCwtb6b7XfJkklaVDjLgGcFNKrgEinFJZImqwAAj8lS/+Zu2KuT4PUzeqoTA1nmJs7fUQsEMsiL2i0b4r8AyjV9FISqIJY9V1czCfxtMDsoGOg0KQRQqiFUAAdgNsRxw9yr6X92KkZbh9Y5FhTq0gFc/4iSZgfqf8tjAMasaum4IBBBBEgjY++EvG+LUQGpVFNS3MF6fnO43tce2E/AeOClUNNmPlMTpZoBX3boOsxa2q0th45IwlwvX6BaujR8T4xSo+skt+FRJ/r98Z/wAQ8epVaJQJUDkiJ0WIIJ2fsSLd8Zjj2aqDM1dS3VzckRcnTuei/p8Wn4ZwuvmDyCAfrvpA23Pq7wBJgXjEZ5ck24pfYRyb0jVeD+EUFpiqNNSsfUxElD+ATdQP136400YU8E4BTy11Ls5EMzMb9fSIX4tI/My2OO3GqikyiVIwPifOmpWa40U5UD4s0/JB/IDGYRix3G4Fj1AMT3sSJ98OvEi6a1UE/wDyEgfJDTHU82FeQoElIBOroAbmQdjvcn/1jyZtuUm+znbdlA5kwoaSoMgdQX3j5gEx2xLl2kAgSDO2xPb97jth1xfw+aBgzDKGn3jmUH2P6R84VBNDA9CBYT29VrbACOsCME7Tp9mNeGbPwLndM0WsDzJ27sB/3f7sbLHOfC9Y+dTggjUP2M3m/W/vjo2O/wBJNyx78F4PQYMGDHUOVeJZ5aKF32GwG5PQDGSfxZXJlVpgbgQTI/1ahJ+2NFxfga17lnDRAudI99PQ+4g/bGO454crUeZJqKTJKKTpP+kX95HvMdeP1DzX8Oic+XgcZPxlBiuu/pKA9pIKsZmBPxNrYtcX8SpTqUUZA9GuPXIi5APKRcDUs3645sDUdigEsSIAk3Bk2AnoScabLZ1RQRWIbyVBCEnU7uSWJ6qqy0gdLE3ICY80+L5MWMmxhWopVFRslRpL5R1WUa2I6AC4sDAsJHW6jMHNuG1qxExzLMkiwJ37T25rdBh14Z4lRouNVMrYqagZjAJnmUmNPLuNvvi94n8JBvMrUqgWZYq0xJN4K3uSbQZJ+MY4+7HlF/n9jXtaGvh/xCKlKo1YhfKjUxtIMwSOhsRbfp2GQ8R5o1yaolVdjGobIkRI94do7kfOE3CKdWqzKuoBVLOWHKoEEMRPMfwjck9pxcz1AKwAgTpE77IuomLi0jUepHc4yWScoqL/ANmpto6fwjIJRpqlO43LHdyd2PuceuL5k06Luu4Fvk2B/KcJfDPFl8tlq1ZKjXzAgKsL9Tbi4b2DD5xc/tlHOCpRUuVAGphKzzbAm+63tjrUk41HV9D+DA5nOgGwbV83N9ze94ue+LFLhdRl86oGVLS9xYdYF2Em243kxjQ8V4Nk8uARTljcKSxUx1YTcC1up+4hbxJVUzKlelhp+O4H59Pv5/twxupvf2JKKXZX4BxjK0kZmpg1FfSrBBqYWNgTy9zB6iZMnGyo59TSWqZRWAI12N9rdz23xhG4ytQqpoU1ZWkaV5WvsVgzMn3ue84s+LeIk6KgvTdRFwSv4lIBsZFz+WOqOao2tjKWrNDV8SU4JUEgdTAB/n07YtZDjNOpF9LH6WtPx0P745nU4ozRAJta1p6E/En749Ln3Nyp++kCCd9p3+NvnEV6rInsX3KNJ4/4Y166+nTDx0j6vgi09Iw98PcCSiqswmqVuT0kXAGw7Tv+VsT+H6tdqQOYUK1ovzEd2GwP9QMNMdcMUeXP6jqKuyHNZVailKgDKeh/qx98ZDiXhdweRdaiYgib95I+4/TG1wYbLhjk7NcUzmmQ4PXoVqWum4UVafMOYAal3IkAfO2OlDH3BgxYljtIIxoMR1qwRSzEBRuTiTGH8R8T11GTVZSQBqAusyfmf0wZsqxxsJOkW874oYkilCjpqHMfe9h8Qf5YWHxRXWQzAggiYWfaGAAB+VI+cIsxmj9MsL2Md++3xvijndSkq4ImLHoNxAkEEgyAT22kY8xZs0ndkubNRnBXohj5r16dZA8c2sJIuZkJM6SZIPaNq/iDJ+aiZqghWmVAYfgKGJPWCABPteDj7w7PqtF/JeqtZQujUfUkLII2EDUbAadNidJlVRz7apLOH31AmdzMRfrf9ZxbJNVX8RraqiklWYmxIHc7xf323xp+EZ2pmKdPKEqpUyrmYKhWtHUrMgTcLciL1EShXKpXTymbaqnKAempDy9pKxft0dcG8K1srmKdTWtVAxB9QYBgyzBJBgtO+3fBhg27jtPsyKd6G1XhFLL5cpSW7eWpY+p+Yeo9bE4yNZqbatWqSanpgFiTCqZBGkItQn57xje8bH8NT2df3gfqRhNwzhCVaFakZH8XcRI5UI+fUd+5xfJG8nFfQvWjJZimyU5YPoqiEYgTC6ZkAi8qCTb0zFzDjwrxalRLBgTqgFxEADaxhjue5gC2HfiDhDVTQpUlARAxP4QBo0rsbyBaOhxXq+DFgNSqMtQC5N1Y7kkbgE9Jgdu6Sx5FK4LoWmin4g4bma1ZnFLkFlOpTYTeAZuSbe/thHVyWmQ5YHqPTF5FjuRH6/GOk8LoMlFFf1KoB/4nrG04lzNYIpZjYCThp+mUvldXsVw8nNE4Mz84BVF1OW5gAAJ36n47R7j1XztLS6U6K1ASCPNB1KAoU+hpZZgeqBHvhhxnjTVGgNa4CBjG0wY3PzOF3D+M00SozsFqq9N6Z0yx31BiBq0kC8xv745sbjfGL/7Yulo02dyuQpooqKEYqDpUvrv3AM+0nEWRzGRDB1V2KmQzBiB7ibfbGN8Q1Gau7wwFUhlDdZUQARZh0sdhBviFM+67khRtFhY9+gvHewxSeSpaiv3McqfR2DK5pKglCCP2+Qbg/OJ8cy8O8a01kIIVdQViTuu15JsBe+OmTjrw5fcWysZWfcGDBiwwYMGDAB8aem+EdDwxSua2qozHUeZgoJM8qg7T3k4e4MLKEZdoxqzO8Uy1HKUy9KmvmEwrNLFTcky0kQBjnWfpmWckyZJbdmJM27ST13x0LxmbUx7t9+WP3xh61PU4BJkSfgiwA7mT1/8AGPN9Q6ycV0iGTuj5lVKQR6kaZGx623Pqg/8ASelsarjfhJQC9AEbygJt/p6gew2jrthR4dpI9UVKsCnTALE9WkaEtuS14G8bdMaHiXiByP4Q8tSbO3qjvBEKLdmN9gcbihFwbn56K4cbmjBPUccrTfryx2i/23gzjcL4xVaSBVNSoKa67wA0ANciTBPa/ScITwaq8vIBbfWTJ92kEajsfgDC98u1NiG23i0HaWEiB1Fz1Fr4XFNwvj5L4vT8ZO9ob8Q8S5h5VvK0yLBW3Ugred9Q3mOU2tizns3UASpQqlEqAaiADcXXoY+sEyNh8hNmKPS1r2E7WIAB6ELH5xfFrhOZABoVx/DqyVMEAExIPaSQQdtU3kgYflKTtvZ0Sgo7SPNbiVc2NWtIP0u4kwBEbLJBPsOxOJuGeIswp9Zcdm2jfdufVpkiCR9ox8zmRKsFYQL6TACv1tAs0SSPYmIwt89ugkXtMXLH0ieWZ6GbGRacHKafY9Qa6N3l/FdEj+IGQ9bFh+RXf8wPywq8TcfWppSiQ6bt2m8AzEEbx7jtjOkq/fVc+4tcwLekH4O8aoNTOAlgiiOX9iZgDrBBj3nBkzTlHiznzYPj8D6a5ewA7TAN7zY+8YsZDhi+W2YdZoUiIBP+K0hQskekHc3tYdY8cPpgEEw8bq6kiD00hgZnpJ2juFf8U4+lXLGkaXlzo0aTyiHEC4UjaLCB1jCY4xSbvrwc79NOKtiOv4qLZZqKIomobMAwVTJKiRBv1iwnYwcUcgQzAMwUEgEtcX6k7gRv7TivXy8NI2JgD+rf8AHEmXPcQD179LxM7dsLOfNJnO3fZs8n4Mc/4hpr7gFm+Z5es7zjWcK4eKCaFZiOmozHsOw9sVPCmZL5ZJMlZWfgwv8A9dOG+PQw44JKUfJeKXaDBgwYuMGDBgwAfCceKlUKJv8AkCT9hj02IKjR9v8AjGNmibjytWURTdSpPq036GACbzG8bYzPDuGNUqPEqFIUkzMgEwBaLHv1B9sbXMkKpZyFCiZPQf1OEWaCuCEWoQxmFQKCREHWwBgxEj9sceXEpy5MPbTdkRytKhAYER9TAkXsZIWFJ/KbHpihn84kDTobm2U77zB27G/4QcFLJS0AM/ur8q2NpkSbtMEm+2KzZGogP8MN0ILgyJBkTpIO49TC/UicTlGHlnQm1pIlqcZ9KqrGbWRjPuLXi2E9fOlnlgZvHOoAveSFexKiIna4vGLGUyPmOxzCxSGkGlDqGYKpZnljqVSSAbkzuQDhxxDI0IPIBqEGJBP/AFAht774nWPG/qNcmJfM+oHe6jTBBEBkbeGEzFwNwYIkbL+YFPKQQR9Ikak5YJiLL0+n3k1q8UCYYkOLKdGkXtqXTzEEqV06SL3HUXNKVGtQVH1a6oAkifXULMIAhdQiQBve3GEknE1TkuxrlOLtTXy6ymrR7xLLFjc3cBhbZusmwx8z+Vj+NTIq0g3K06goNoYCGJ1ahJIiADqJY4Vq9LVHmZY3uT58g2tp1VFkAixLbjFjhXE1SqqVapq+eRSNMDTTj0iA6r1YDSiqOY7yFDKLqmK2u4hm0kB0AHKYZdiZPKCxNoTURMiZsBiXhSvWmygKfUwO+1lMEkEEe0RLb4C4MWJWJ1NBGiNSseW4OlxDNGpaYJkk4vcJzISmgaSSwW8TJN9rWMnEsseK2NGd9FzKcMWwbmImZkC5mAPtvJ98fc9wihpINMbdJG23piMS5fNQpLQLmB7TC/JNifcnHqtXMAzfv7YgnRuzK53JlWk3WN+09/t8W6bYXrUIMd+kTv0j8z/xjRjNLrcN2H2ta1+uPlXhAr0QQumoZKtsDzFhq7ght/2EjBGNujjyem8xH/hXPGlRANMlWOoFSCQDZZDRuAIgt7xh+nFqR6lf9SsP3F/ywhppopDcikgtYToHfpOkb2++KyVlP+IdTHc9O3KNlH69zN8dize2kiixapGqXiVI/wDyIPYkA/Y3xZSoD6SD8HGX4LULFgCSo0XJm5BkSbm0NG4m5gjDQZFdV0UyN4H77jHRDJyV0K40xtgxHSWAB0GJMVEPLjET7XH5YmOI6gm2MZqKVTJ0yQxRS24JEkdt+2F3E3BqFW9KgFh+KZgH2ETHWRNhBdFbX++/fCHjGUfVrpgtIAIEE269jY/NtjNubKnWikeyJcxufi3bFPNZm0A3YGLjpEkTbqPuMKqtfMmyUqgAJ3R5gzeCuKmZTM1CAtJ1IO5U29rjrb2tjkpvRXrYVONKVeixiSwI2mS0QepEkRMjTtEHAc+CnLsBF7dDF4/rvixkeB6D/EM1DHIoUsAZmdXKtrk9tpnEmao6gApdi5hYEWnYwBqmdlBG5kCDjVgbN5pGdzRbUuq+lTdgeaIJJBXoEEXF7bnTim2YE6ngna8comBHb1me5Y++HjZYuxikXNwQFYmSpAEgcigEi/0nacKR4TzbEjQAvdmXmvNh6hHuB/PHUqiqJ22WUzUteAYMA9SFYgR1lgBHXa+2LFauQDutmkqF1mFJuSOVtJCW3JIY8xOIf7rrZYB6pI5hzKQVMlAJAMwjajzQpkTtpx5r0R6gAIW1JgTfSoVXsTUFOGWBdtQWIs1I01omy4r66rhjKu9M0xqKspqK7gA3IKqz7RZqhuFjEtF4TzAQEBsYUDqNLgel1/EOY6puLYUrUYs4BZiG11qhkF2ViuhX/EC4MDl7EkAs6NZi6suoDSNUTy9SeVpvBsSLII5dJOTinpmp1si83zAAhbUYIEpfcgiSARY364mp1WqiQwMEfUo94gsL+18XctRaprVmbTMSGLFrDmDdFubXv8CWq8PDDmqVG6X0wfy0ge0Y42sadFrkLMnkaZaapEfhBHQgHVPMb9AI6GZguRWpqDJJFxsZ+JiB6hvbEK5fTu+gSYdTAHYMuwXYb/bEGcqmmC8Gm0GWpjUH3IIA3Mk2MG8ycWio+BG2X082Rpy4g7HUkreRIMG1u5kDEK8Kpr/jOFBM6QwCiOgJ5rQOtoHyaNNK1RAXqWNwGiRa86QVkXA3HWAdinVqIakMJA1EgOxIFjqYy8XHpEibdWXU4SfEz5LZrMrldKhVUKANgDBmZud5mZ3m/XFte0z+n9bHCThVVwSPLRW0+m6kxG5Yam7dsX/7wEwyuGG6hdR9jyTAvYmNji6pExgpnbEmK6ubf184sDFEKGPhGPuDGgedOPDJ7Ylx8xjQFbMK0coBJ7mAPc9/gfpuKT5N29dZxbamqKpkf5g7A/nhoRiKDP8AX9f+8I0aJ24SgMX0DanJ0z1ZurknqZ+Jk4W5vJ0y2nTpAADgQN4MSLk336dBJBXROp/9drxOMlXz5ViGAnzWHzcyfiZ/IY58knFFYKx3QUBQAAANgLAflivmCBJxROcjr77/ANdMV8xxAG3xb5mP2xzueiqjs+Z7NCosWiSHB7QbEdd9j0/XP/2BClQcwSnUBQAnmZ2B1FibwSqxInSPSQWNqtR1sCpgFpP+aRBJ+AZ36ACCRi0tNAjmWspMgElPUQNSiDBYywjmAg7Q3p+XZmSuiouXEsiBRrdhsQRGgq0kAGXA26bCTdiKUnTB0oqMdI5hsS+om7SYMdj+KVp5GmUdleVJ0ifwzo1SSJsouTb/AEkjF3iGQ8lmKMZUKV5iFIckMrQwiSCbFfQp5oOnqJEi0fKMKQy80EfMkHpqBJn5G1wGBzkC39d8ImOsKqEBrGV0lnnYwI1NcwbC+kwJXF3SzCLGD6hyg2m4eNJ6ETMgjpjlyYpJ3EpGSemT5vMEi1/5+2K9GksOumlc21F9UFRFhIaCSBtAAx4ZGBUNIDCzak0mN7hif0O/xhll6wy4gMKmoklQDMx0YAiLAX7D3wYoyTdhNoXKlRbeYnvIZD7nS4t9z+8WsvlKlL+M1RBIIK8pBDFPqax2B0jeDe+LtHOmrAVxTGmTuSb3gtAAmR+LrbFWjQ8jS1PyiVEAsjTtsjXieksd4B2xWOOKdiuTaLVPjMIFWoin6f4dT3kXYgRf6jEbYuZXLhiArBROp5arqqbSQDojb1X+MR0a1SuJ8qnpLQGvqBBgkiQysOaV3Hc7YkbJW0qtMxES5ZDvYo4I6TIMk9cXJjajQ0t6nIP0kzH5kT+uLYxTyjMOXywoHVWBX4Gx/KLYu4pEVhgwYMMYGDBgwAeWGPJGJMGMoCF0kdsJONcAWqGZeVjuDcP0E+8Wn4kGBGgjBGEljUlQyk0c5/uDMpZUkCwhk+erA9/vtixkvC9WdTaV9tztEQpi176u/e27anj4KeIfhl5H91mUzHCFpSqSDog1XkmSDZBaSBN7BRPUscV0ybVw+iQgUinIIVnIIm45oUABlEAWEgXfcUyMiAC7VGCyZhVnUwsIVdKx7mAZnDJ6M/cbSPf+WKcK6F5fUzWZoqUNQLp1JSZWjUQdb21H6iWQG/XtiLL5ZYBcKWMSAOUQIAUGdIAt+98Ms1l2SiymJ8wtygi2st2/Cdh2MYTCq6si7jSSXtexv8SVxDM2tFIKxm6SL3HUb/pilURQSVEdwNjtuvp6C8SOhGJEzVgPe+IM1V5WjfSf2tiPKuhqIzT8wy2/oaIhjPIZsVZwXWZEugEmRLOlkAy2WNoZPSw2goT2F1IgRvItT8P0NTOCJQowYGNyyxP+18Psny6kaSQZnqwIgMe5tpnflk7464bjZJ6Znc3w4JUCvya1iVBYFgTDaRLiQTJkR3PNifLZRi1qaa0gMDpKOLgOAVlQQd1mNiLYe5jLg1KZK6gwZWkTaCyzPQEEfLe5x9/u6CuljAkXPMo6BTEkbAhp/TD8TLE/9yVNRKKqKRDIKtQAx9QhYBjlggiABAjFanltBIqooGwU0qRImBMKg1jYShkWkdcajLLUDFXhl3DbHpZhtPuPsOs9WkGBVhIIgg9cNxMsU5LOUkEu5WQDL1HZCDcMrMdMH8j3w5UyLYUUMm1Kpy6jTLH0nafxq29/rW/cG5LZBAjDRMZ6wYMGGMDBgwYADBgwYADBgwYADBgwYADBgwYAPJQYXZnglNtpQ/5Tbv6Ty/pPvhngxjin2am0ZipwGqPT5be+pl/TS374loeHmJ53VR2WWPzqaAP9pxosGJrBBeDecirk8glJQiLAHzf3JNyY6nE+gTMX7494MUpCnyMEY+4MaAYMGDAAYMGDAB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5" name="AutoShape 4" descr="data:image/jpeg;base64,/9j/4AAQSkZJRgABAQAAAQABAAD/2wCEAAkGBxQTEhUUERQWFhUWFxoaGRgYGRgfHRghHxwYHhobHx0aICghGx4lHRcXITIhJikrLi8uGiEzODMsNygtLisBCgoKDg0OGxAQGzAmICQsLCwvMi80LCwsLDQ0LCwsLywsLCwsLCwsLywsLCw0LCwsLCwsLCwsNCwsLywsLCwsLP/AABEIAQoAvgMBIgACEQEDEQH/xAAbAAACAwEBAQAAAAAAAAAAAAAABQMEBgcCAf/EAD0QAAIBAgQEBQIEAwcEAwEAAAECEQMhAAQSMQUiQVEGEzJhcUKRUoGhsSPB8BQVM2JyktGCsuHxQ6LCFv/EABkBAAMBAQEAAAAAAAAAAAAAAAACAwEEBf/EAC0RAAICAgIBAwIFBAMAAAAAAAABAhEDIRIxQQQTIlFhFHGxwfCRodHxMoHh/9oADAMBAAIRAxEAPwDuODBgwAGDBgwAGDBgwAGDBgwAGDBgwAGPFWqFBZiFUAkkmAANySdhhdW41TSq6OQAgSTc3YxBAFolDP8AmvAElZ4zzzBPKQ8rqfMIidJBEe081/a2AaMW3RdzPijLJM1NQAF05gSZtKyJgTfoRhlkM6lZFemZVhPuPY9jjldTKNDIJ0llJ5Sdpg6piLE9fSYnDjKZulk2X+z/AMRzqFRiHVTtCqdjcHmOra2+Eg224vw9fl9/oWnhil8Xs6Jgxm+G+LVq1RT8mopa4nSbaS0kAzHKwgSdrYZcL43SrllQkMu6spDC8Gx7Gx7dcNFqStdEXCS7QywYMGNFDBgwYADBgwYADBgwYADBgwYADBgwYADBgwYADBgwYADHis0KT2BP9Rj3j4cAHMKlfWTUuWYmZnQdRkiUM/UTvYA3sceHdg5RWNSSgCkEnTKzJnlIOox6QvSMaTj1ZcoClIc9YVWLH1QSORNo9X6dzOFedgKuhmV/oVApAQkQTqG7KuoKt+87Y58ko7d01X+tnRHLFNsYLmaRytZKjDzCWgAGSdI06e9omO5mBhVxPy60s50Vah2BIm3pOnttMgm18eOdDrDSTBYHYqSQzSRurWO3SJBEfM/lzYlwurTqJC7AkqATYGT1nc4aM3KLlFb/AGv/AAUw07kesjwGv5mqm41AakcsQVC7DraWNjMyb4h4hIqs6AvDMNStAknfVb/NbcjaYwxq1rlAxGpV1ib7tymZOkyJ6m18PuH58VQtF6aqjLpEWEgSAF+kQLdivwcbPHyjx6j9v/OjJymnfg++EuKB6a0mGmoiix+oCOb5kifc7mcaDCXhGbyzuRSCg0v4YYgAkNuATcgsl+5Wb2OHWKnNLsMGIsxmFQSxgf198Lv7+pl0CHUHIGrYCYgX3uR8SPjCuaXbFsbYMfAcfcMAYMGDAAYMGDAAYMGDAAYMGKfFs8KNM1CJAKiJA3YDr2mfyxjdK2BcwYiy2YV1DIQVOxxLjQDBgwYAI6tFWjUoMbSAY+JxjeJcBrvmnNPlDHWKjXE6SBsZ+ogAC0T87bEGezQpU2qNsoJIG59h7nCThGS+RqdGU43wwUKFIlgWV2Lk2nWOYx2DBIHt1wvrV1OpUQ81aqqalIlXVVgE9FJiDEdrYU8dz9TVrqQwqyQhM6FLEhf1MdjB6AYnylcPlBLMzJULXi2q4gxfV5bz7k9Ixye4raX8/iJc70izl6gcEBmZiWGuGhm5pYMQAQDJ6EACwsMWcpw5uaDqqMoAUenedRUmDcGTvAgYpPTqU3C6GBnlLCIvFhaVBbT0sv1YbeHaNZ8wlcxomomoMIIGoBNMzOoT12nFOfKSUltdfl9Tr91pcSp4b4eTmabPcC4FzBAJ9RAkTpJAsCBjbrn6ZDaXB0gkgG4je35Yy/iTPulRlpEqqXZVJUnUJLCDvJ6++2+MxQzxI0kmTCCJB2Oo2MzE2jaO8Yx5+L4rdaIZc3KQx47xkuBU720yLAiyx13Hv7dB84PWCaGBUimJNxLETpkj6Q+mD2/KUFDKVqlghAsTqOjSSQImBuxjvbY9HT5TTRI1p57MIUNIVbzJEgSIsJ233I53y/5EE29nvM8WZ+eo7NOySQJG/sB/ITJxPkOMVEOpamlRaDJDfkdhcGRfGep5CqdKLzGIGggg2O2194mJvjR8M8FVXGquwp7Qs6iB1kKQAbdGO2FjjyN3FmJSY84d4rBMVl0AiQ4/mtyB7/eN8aRGBAIMg3BHXGf4b4Qo0m1Mz1TY85GkEbcqgT+c998aIY9HEppfNlo35DBgwYoMGDEOarhELNsBP/j5xls5x+rNiALWWJ+5H9RiOXNHH2Y5JGuxivFNTzKzKfogKLyLBi0DcHVff0ixxQqcdY3FVwTeCzif1sPjvivmOIefMkmooBkRJvYSB072kAg3AxyZfULJHitCOaJeD8QKtytpYASQNyJBmLEQBdug/PD/AD3HHqZenUpEodYFSPpMSBcGxlekwR1scLNTWCLkhjILGYDbgdLEbna+NTwrODL5Qq4osWJL0mqqraICyFM6tiYtaIvbGYeW1emgTY84T4kSoo82KbEb30k2EAna5G/cQThq2ep6C+tdI3MiMc9zHD6bBWy7KmqpoZDVDhSRy8yzAkQd7jvEfM9wh01I1RHdUBNNNUhDYkGFi4BMXiSSIxdZci7Vm8mOc3UesnmZXMM4m9Nm0svXcMJj9ReWi9LiHG6lSj5RnVqK+/dCSOgAn3i8wcZ1QoaOimQRp25ZAFuoFo3NrAHDOvlVGXWqTFRi0oVJA0krJkkx1A3kjeMTb5XX6gpWVszwau4DeW5BUEEAkQdrgf8AnFrK5EJlKxJ5g6rFrAK51CO5cjf6RiWllXzdQeZdAwBJEqoLQAoFthEAe56nFfi2fKVK6QYepDKPpCs+mBuo0SPeQR1wixqO1fnsVRS2a7xFwhK1QO1bRCenq2ks0xqEjuI26jGOq55qZpqLCnLIB3M3MG5uovaF++r4Pwny0NbNkamUgiTbULi1y52tJ6SZxjs/lFU+ZLNT1HTrgao3I3Lw0TpIWbagZAtlv8hpt0XeK/x69RlKIf8AOxB6KQIBJBI/TYwDj3wzLLRfU5VXEFXqCoDBJ5lpCJMrubcqnfDrw5UylSqHVnNY35yOYxc8sBjExNt464zXGWZ3eo3qkG+w9cgzaYCr3EDE2lD5eWK0lscZPw8zGq1NlqIdUEkgzEkaTZSZiDETN8IMzQOrSWIYGysdvhWG5PWOvwMMuA8U8lg6k6CIYEGGUTEdmA1GBbeQCTjomZyyVFK1FVlO4YAj7HDRxLIrTpglyRzDKVCfqHTdbkb9LbmZHvsRjbeFeJGopRmDFRIYGZHb5UwPgruZOPNXwflzMeYsmYDkx3jVJH3xLwfgH9nrM4fUpTSNXqFwd/qn32j3OGxYZwnfg2KaHmDBgx2FAwHBgwAZXiNHN5h2ATTTVjpLEAWNjAlieu0dsK854azQuoV46Bo/7iBPzjfYMQfp4S2xXBM5JV4DnZgZdyT/AKI/3SAcVaVTTSFpYwfaT2kgEgY7JGOL0clUzDaaSO6jlECYG1zsDYbkfyxz5sCjSRKca6IcqNTdJJIsB21AX7dx79Jxpsrwhf7NVrVwdABFK+5JAVyd4mBMwZPSMNeA+C9LCpmSCZkUh6RtGo9dhYW9yMPPFOQNXLlUElSG0j6omw9+oHcAY2OB1yl9NI2MXWzmmWzDKGWmCocCCbE3X/qWVkfa2GuSyQrup8zy/LUs7gAPpG5BEkEGIggENN4Mqs3UJcSIEwLTfrvHW0EbjfbGr8K5XzfOmZNI0yY7mLXP4T8wDGJ403JCwd6FHFKyM4FNxUF5mkFJ2sTpOs9ZtG0HUQL/AARsvV5ajFalOypIEjUWA1ETOpivSbb3xn83QenU8usulgSL2UjTuDaQenaL9cbfgnh1XyoFcc7samoWdZgLeLHQFkG0yCCLYpjTlLY8XbMlXp1QgY09NNpjUHEk7Hm3J2HubkXOJ6tepUTVUImmpUA3lV3BgwRzATM8t9rs+NpXop5NZtdMmadU/SbiD2Okty9fpIgIffF8sjeSmXREaoFDaQBcmDMD6RSf7HGONdfb9RqLHCKL5sr5zaqdJQD2c6bj8xdvkL+Inz49yp/hFVsAUEbAkrpG4i041HCsgKNNaa3jc9ydziTO5VaqMjiVYX/kR2IMEHoRjo9q4NPtmyjao5z4aQsaOkcwZADvIDDWDHYAmO4nuA18U8OKVHcSEe9p37SNuYk++o9sOvDfAv7OXLQTqOk+3eBsTYR0j3w8dQRBEjscTj6duFPu7MUdUzkeWqAF1YSh5iP8rC8CLxqMm289MdXyIYU0D+rSur5gT+uFPFvDFGrpZVCMp3UQGUka1IHcCx6GPjD3FMOJwbsIRaDBgwYuOGDBgwAGDBgwAGDBgwAGIsvQVFCooVRsAIHc7e+JcGAAwY8u4FyQPnHrABzvxrwxkr+ZH8N2Uz0DcoIMbbFp+ffGt8MZE0qA1gB2OpvewAJ99IXDSrRVgVYBlO4IBB+QcexiUcSUnIRQp2Vs9kadZNFVQyyDB9jIxYxS4xmnp0mZACe5KgL7kswH5Tjn+c4hmnZiajgXETY7CyqQI/PC5c8cfZrlR0fO5ZaqMjiVYQf+fy3xheBU/LzKrWIXyS+5sAqhF33u5A9o6zijwrPVFzFP+KQNYUlpAiQTvMgiRB2Nx3CM50+a3qJMtqgknVF7XvBE9zG2OeWbnUkhXM6nV8R0BsxN4sp//UdMeaXiWiTHMO8gW+YJ745/lQN6hlVmwJAW17rBJ/S53xep06XKxXmmyBpnrzBuU9zP6zfPxU/NGKbOlI4IBBBBuCNjj1jDP4ndEQJ5aqBukX+AV0+5Cz07498I43Vr1aYLnQSNtMmLnYAxYD3nHR+JhdD80bbBgwY6BgwYMGAAwYMGAAwYMGAAx8Y274XZzjVOmYMteLRAPaSQJ9sL894mUKNAYM2xYCwgbXIY3HsJv2M5ZYx7ZjdHp/E2mddFhHQET8EGCDNv2nC/NeK2cgUwaY6kgFvsRb9ZkR1xSGYWs7eYxgXLajZQOY7mIB/3RAxX4jlssAposziZcF4EAjrp1K1iB0ifbHG8uSUW1LX9xG2N34i2ZyeYDKGKCRpnmuSLdDyn9LDCTLccrJANVio69SBvZhfePV2tvhl//QotIJl0NIgy0BW/cySbSWExI9wk4pXoVap8rXSUrPpBUmbwoYFVMTM97C5OTldVLfnwDZpMj4nKQKvOJILAQQL81hDC3t+e2NarSJGxxyWkKamaju6gbqoVh29eoARN5m/QXGmyHioirzrFErCqACUgWvN9jM9xGxmuHNWps1S+p98U8UL1fJpqW0G4EXaPeNgYj/V2xmKuXcvDqaVpMjSd42MzMET7e+N5w7ieU1MyQjOZZiNz7sJA22nGFy4rZgtoU1Ha7GBuRtJNhf8AIQNsRzQTfJO2xJkdXK04IPMJB3bp7AkG0QAN4OPNAppOoB/VaSCogc76eqnYn4uIixnODZhCvnlBqBOkNJiVEkKI3ZQAG6G/TFIcPKllblalbtcFh+YtN/54lUof8hdrsMvw1yBq0DqFZzM27WnV0k/OPeXXmIKOzA7S89tiPYG0xAxLlH5gsCbHSR89z+98T8SQBRUWzKbz2227CQp+Ywt29gLqlY1KkuZAjcnpJj8VgTbreffbeEuGsxWvUkKLoLjVYjVH4YPWST8XzVHNjLMtVqWrXcaqQiJMEGBckWj/AFGZAw24Vxquy12q1lPKNKgAWJGtlAAMKk73G5GxPRjjFS5S/oNFUzU5vj9NH0AM5M+nTFtxJI7/AMt7YoVPFcDV5YjpzGT02CH9P2vjG1s3doNogbjadIHT2kTsMFSlXqEClSdgpidJMWge/U7/AHwv4rJJ1E3m30bzIeI6bsEcaGO15HxNoPyI6TOHeOccH4TSJnO1kXtS81bnbm0mw9pJ9xsegZWujCKbKQLcpBA9rbY7cMptfMeLb7J8GDBiwwYXcW4qtEQBqc7KOnuewsfnFrO5kU0Z22UE23PsPc7Y5fxDPO5Zm1STLRHW23UARHwNoxz58vBUu2JOfEcZvxBUYwrBCZ5QsSR73JH3wvOfFSmytTDHVIcKAxXeDEAmW9ViQT1viHh/BsxmBKKSlud4WY6i1ztcdsVq5imBFgo/Obk9BEzvfrGOLlkq2+yLcu2M8rxELl2pJT9bczWJjeN5JmQD0md5OElUlW1Ech5ltvFrTezD74ucKy7VGWkvqY9RYdSTHRfb2HbG84p4XpVqCUrqaXocASCYLSOoYgEjuBjceOeW34WkNTkjm1OrzCZUkGDPxbe8av1xu+B8OFbJAwFqkMoeLjTVYqLfTIuOxOMhxrglXLf4iagT/iD0noATErv17nfHUeF5YU6NNB9KKv2An88WwYvk+X0o2C3s5px/KvQhKgMkzqkwZO4Y7x26QLbYPBFJqmdS9qYZzeZAAVfcXZTH/GOqEYo5ThFKlVerTQKzgBosLEmY2BM37wMPH0qjK09De3uz1xHhiVlYMAGKkBxZlkRIYXGER4V/YgpoMfLJhpjUPckDmUmdxILWN7O8jxIVWdQPTF5FwZv7bT8EfATeM+IgL5YvBBYA7n6EnpJgn2HvimXjwcl2O67Fnheg1aqhqEsKaqSxM+mfKSTc3LPPvB6Y0HGPD4rNrVtDEQTEhuxNwZ6TO0dhibw3llSiArq5JJdlIILHe47WHwBhrghiThUt2YlrZyniATWVmGUsANg0Ws0bGPyna2GvAUWsUDQyLzuTEBVEwekaggg9jvGNdwzg60Xqvu1VidtgSTp+5P8AQwg4zw5crTzJSAuYdAAB6RBLr2gnV/uxBYPbXJ+BONbE3iHjDZhvVFNTypf4DH3PfpMd5RZbMEODqmCIje0k/B2j3E2jEeYqrte3Vp6xe+2H/hzw01YqW1CmDdj9URZZ3+dh7nEFynK/JNW3Z9olF01qlEVHZQyICB9WgsyAamFmg31WuxuJc/xjMHLU0qDR5mpiQNJZNXKigbKAY7kATMnVouMcAy3mLXrkBEUKEgaTHpEbm1tIwn4ylE0j5ba6QLALzB6LQWJEjVoIUkiD3HcXlGUU1f8An8/r+5VpmVLaQANz7W6R+23zibJ5gq4alIKfUu82sfa1wfjHjM8PakiO8EVASpDqQwEXJWe4vjzk88gceYpVJuygEgd4I2/82O2OTi0/v/QjVHVuEcWSusqeYAak6rP8pBv7YYYpcIp0hSXyI8thqBH1T1nqTi7j143W+zqRQ47kTXotSVgpbTciQIYE267Yp8P8L5ekoGgOR1qc0nqYNhh3gwOEW7aMpHwKBYY5p4v4cRmdCrq8wgov+qZA6CWBE9iO2OmYgq5RGdXZQWSdJ7SIP6YTLj5qjJR5IocG4VTytIkkFomo56wL/Cjt/PC/N+NKCsVphqsAHUunT8STP2H88aU45x4w4CtF9dNYpv2mFOxXsAbQD3aNsJmcscPgZK0tGk4d4kpZljRqoFLSAGIZW/y3AvF4j88aTHD2ZpETqBEETM/TEddiMdXr8a0hUAL1iLqom4HNt2PwBsSMLhzNx+YQk32OcIeP8cbLuqaQQ6nS0mQ0wJG2kErN+vxMX935qterUFNfwiWP/wBSqj4Ov5xnfEOVNBwC4fSvmA6QpXcKGAMMCwtb6b7XfJkklaVDjLgGcFNKrgEinFJZImqwAAj8lS/+Zu2KuT4PUzeqoTA1nmJs7fUQsEMsiL2i0b4r8AyjV9FISqIJY9V1czCfxtMDsoGOg0KQRQqiFUAAdgNsRxw9yr6X92KkZbh9Y5FhTq0gFc/4iSZgfqf8tjAMasaum4IBBBBEgjY++EvG+LUQGpVFNS3MF6fnO43tce2E/AeOClUNNmPlMTpZoBX3boOsxa2q0th45IwlwvX6BaujR8T4xSo+skt+FRJ/r98Z/wAQ8epVaJQJUDkiJ0WIIJ2fsSLd8Zjj2aqDM1dS3VzckRcnTuei/p8Wn4ZwuvmDyCAfrvpA23Pq7wBJgXjEZ5ck24pfYRyb0jVeD+EUFpiqNNSsfUxElD+ATdQP136400YU8E4BTy11Ls5EMzMb9fSIX4tI/My2OO3GqikyiVIwPifOmpWa40U5UD4s0/JB/IDGYRix3G4Fj1AMT3sSJ98OvEi6a1UE/wDyEgfJDTHU82FeQoElIBOroAbmQdjvcn/1jyZtuUm+znbdlA5kwoaSoMgdQX3j5gEx2xLl2kAgSDO2xPb97jth1xfw+aBgzDKGn3jmUH2P6R84VBNDA9CBYT29VrbACOsCME7Tp9mNeGbPwLndM0WsDzJ27sB/3f7sbLHOfC9Y+dTggjUP2M3m/W/vjo2O/wBJNyx78F4PQYMGDHUOVeJZ5aKF32GwG5PQDGSfxZXJlVpgbgQTI/1ahJ+2NFxfga17lnDRAudI99PQ+4g/bGO454crUeZJqKTJKKTpP+kX95HvMdeP1DzX8Oic+XgcZPxlBiuu/pKA9pIKsZmBPxNrYtcX8SpTqUUZA9GuPXIi5APKRcDUs3645sDUdigEsSIAk3Bk2AnoScabLZ1RQRWIbyVBCEnU7uSWJ6qqy0gdLE3ICY80+L5MWMmxhWopVFRslRpL5R1WUa2I6AC4sDAsJHW6jMHNuG1qxExzLMkiwJ37T25rdBh14Z4lRouNVMrYqagZjAJnmUmNPLuNvvi94n8JBvMrUqgWZYq0xJN4K3uSbQZJ+MY4+7HlF/n9jXtaGvh/xCKlKo1YhfKjUxtIMwSOhsRbfp2GQ8R5o1yaolVdjGobIkRI94do7kfOE3CKdWqzKuoBVLOWHKoEEMRPMfwjck9pxcz1AKwAgTpE77IuomLi0jUepHc4yWScoqL/ANmpto6fwjIJRpqlO43LHdyd2PuceuL5k06Luu4Fvk2B/KcJfDPFl8tlq1ZKjXzAgKsL9Tbi4b2DD5xc/tlHOCpRUuVAGphKzzbAm+63tjrUk41HV9D+DA5nOgGwbV83N9ze94ue+LFLhdRl86oGVLS9xYdYF2Em243kxjQ8V4Nk8uARTljcKSxUx1YTcC1up+4hbxJVUzKlelhp+O4H59Pv5/twxupvf2JKKXZX4BxjK0kZmpg1FfSrBBqYWNgTy9zB6iZMnGyo59TSWqZRWAI12N9rdz23xhG4ytQqpoU1ZWkaV5WvsVgzMn3ue84s+LeIk6KgvTdRFwSv4lIBsZFz+WOqOao2tjKWrNDV8SU4JUEgdTAB/n07YtZDjNOpF9LH6WtPx0P745nU4ozRAJta1p6E/En749Ln3Nyp++kCCd9p3+NvnEV6rInsX3KNJ4/4Y166+nTDx0j6vgi09Iw98PcCSiqswmqVuT0kXAGw7Tv+VsT+H6tdqQOYUK1ovzEd2GwP9QMNMdcMUeXP6jqKuyHNZVailKgDKeh/qx98ZDiXhdweRdaiYgib95I+4/TG1wYbLhjk7NcUzmmQ4PXoVqWum4UVafMOYAal3IkAfO2OlDH3BgxYljtIIxoMR1qwRSzEBRuTiTGH8R8T11GTVZSQBqAusyfmf0wZsqxxsJOkW874oYkilCjpqHMfe9h8Qf5YWHxRXWQzAggiYWfaGAAB+VI+cIsxmj9MsL2Md++3xvijndSkq4ImLHoNxAkEEgyAT22kY8xZs0ndkubNRnBXohj5r16dZA8c2sJIuZkJM6SZIPaNq/iDJ+aiZqghWmVAYfgKGJPWCABPteDj7w7PqtF/JeqtZQujUfUkLII2EDUbAadNidJlVRz7apLOH31AmdzMRfrf9ZxbJNVX8RraqiklWYmxIHc7xf323xp+EZ2pmKdPKEqpUyrmYKhWtHUrMgTcLciL1EShXKpXTymbaqnKAempDy9pKxft0dcG8K1srmKdTWtVAxB9QYBgyzBJBgtO+3fBhg27jtPsyKd6G1XhFLL5cpSW7eWpY+p+Yeo9bE4yNZqbatWqSanpgFiTCqZBGkItQn57xje8bH8NT2df3gfqRhNwzhCVaFakZH8XcRI5UI+fUd+5xfJG8nFfQvWjJZimyU5YPoqiEYgTC6ZkAi8qCTb0zFzDjwrxalRLBgTqgFxEADaxhjue5gC2HfiDhDVTQpUlARAxP4QBo0rsbyBaOhxXq+DFgNSqMtQC5N1Y7kkbgE9Jgdu6Sx5FK4LoWmin4g4bma1ZnFLkFlOpTYTeAZuSbe/thHVyWmQ5YHqPTF5FjuRH6/GOk8LoMlFFf1KoB/4nrG04lzNYIpZjYCThp+mUvldXsVw8nNE4Mz84BVF1OW5gAAJ36n47R7j1XztLS6U6K1ASCPNB1KAoU+hpZZgeqBHvhhxnjTVGgNa4CBjG0wY3PzOF3D+M00SozsFqq9N6Z0yx31BiBq0kC8xv745sbjfGL/7Yulo02dyuQpooqKEYqDpUvrv3AM+0nEWRzGRDB1V2KmQzBiB7ibfbGN8Q1Gau7wwFUhlDdZUQARZh0sdhBviFM+67khRtFhY9+gvHewxSeSpaiv3McqfR2DK5pKglCCP2+Qbg/OJ8cy8O8a01kIIVdQViTuu15JsBe+OmTjrw5fcWysZWfcGDBiwwYMGDAB8aem+EdDwxSua2qozHUeZgoJM8qg7T3k4e4MLKEZdoxqzO8Uy1HKUy9KmvmEwrNLFTcky0kQBjnWfpmWckyZJbdmJM27ST13x0LxmbUx7t9+WP3xh61PU4BJkSfgiwA7mT1/8AGPN9Q6ycV0iGTuj5lVKQR6kaZGx623Pqg/8ASelsarjfhJQC9AEbygJt/p6gew2jrthR4dpI9UVKsCnTALE9WkaEtuS14G8bdMaHiXiByP4Q8tSbO3qjvBEKLdmN9gcbihFwbn56K4cbmjBPUccrTfryx2i/23gzjcL4xVaSBVNSoKa67wA0ANciTBPa/ScITwaq8vIBbfWTJ92kEajsfgDC98u1NiG23i0HaWEiB1Fz1Fr4XFNwvj5L4vT8ZO9ob8Q8S5h5VvK0yLBW3Ugred9Q3mOU2tizns3UASpQqlEqAaiADcXXoY+sEyNh8hNmKPS1r2E7WIAB6ELH5xfFrhOZABoVx/DqyVMEAExIPaSQQdtU3kgYflKTtvZ0Sgo7SPNbiVc2NWtIP0u4kwBEbLJBPsOxOJuGeIswp9Zcdm2jfdufVpkiCR9ox8zmRKsFYQL6TACv1tAs0SSPYmIwt89ugkXtMXLH0ieWZ6GbGRacHKafY9Qa6N3l/FdEj+IGQ9bFh+RXf8wPywq8TcfWppSiQ6bt2m8AzEEbx7jtjOkq/fVc+4tcwLekH4O8aoNTOAlgiiOX9iZgDrBBj3nBkzTlHiznzYPj8D6a5ewA7TAN7zY+8YsZDhi+W2YdZoUiIBP+K0hQskekHc3tYdY8cPpgEEw8bq6kiD00hgZnpJ2juFf8U4+lXLGkaXlzo0aTyiHEC4UjaLCB1jCY4xSbvrwc79NOKtiOv4qLZZqKIomobMAwVTJKiRBv1iwnYwcUcgQzAMwUEgEtcX6k7gRv7TivXy8NI2JgD+rf8AHEmXPcQD179LxM7dsLOfNJnO3fZs8n4Mc/4hpr7gFm+Z5es7zjWcK4eKCaFZiOmozHsOw9sVPCmZL5ZJMlZWfgwv8A9dOG+PQw44JKUfJeKXaDBgwYuMGDBgwAfCceKlUKJv8AkCT9hj02IKjR9v8AjGNmibjytWURTdSpPq036GACbzG8bYzPDuGNUqPEqFIUkzMgEwBaLHv1B9sbXMkKpZyFCiZPQf1OEWaCuCEWoQxmFQKCREHWwBgxEj9sceXEpy5MPbTdkRytKhAYER9TAkXsZIWFJ/KbHpihn84kDTobm2U77zB27G/4QcFLJS0AM/ur8q2NpkSbtMEm+2KzZGogP8MN0ILgyJBkTpIO49TC/UicTlGHlnQm1pIlqcZ9KqrGbWRjPuLXi2E9fOlnlgZvHOoAveSFexKiIna4vGLGUyPmOxzCxSGkGlDqGYKpZnljqVSSAbkzuQDhxxDI0IPIBqEGJBP/AFAht774nWPG/qNcmJfM+oHe6jTBBEBkbeGEzFwNwYIkbL+YFPKQQR9Ikak5YJiLL0+n3k1q8UCYYkOLKdGkXtqXTzEEqV06SL3HUXNKVGtQVH1a6oAkifXULMIAhdQiQBve3GEknE1TkuxrlOLtTXy6ymrR7xLLFjc3cBhbZusmwx8z+Vj+NTIq0g3K06goNoYCGJ1ahJIiADqJY4Vq9LVHmZY3uT58g2tp1VFkAixLbjFjhXE1SqqVapq+eRSNMDTTj0iA6r1YDSiqOY7yFDKLqmK2u4hm0kB0AHKYZdiZPKCxNoTURMiZsBiXhSvWmygKfUwO+1lMEkEEe0RLb4C4MWJWJ1NBGiNSseW4OlxDNGpaYJkk4vcJzISmgaSSwW8TJN9rWMnEsseK2NGd9FzKcMWwbmImZkC5mAPtvJ98fc9wihpINMbdJG23piMS5fNQpLQLmB7TC/JNifcnHqtXMAzfv7YgnRuzK53JlWk3WN+09/t8W6bYXrUIMd+kTv0j8z/xjRjNLrcN2H2ta1+uPlXhAr0QQumoZKtsDzFhq7ght/2EjBGNujjyem8xH/hXPGlRANMlWOoFSCQDZZDRuAIgt7xh+nFqR6lf9SsP3F/ywhppopDcikgtYToHfpOkb2++KyVlP+IdTHc9O3KNlH69zN8dize2kiixapGqXiVI/wDyIPYkA/Y3xZSoD6SD8HGX4LULFgCSo0XJm5BkSbm0NG4m5gjDQZFdV0UyN4H77jHRDJyV0K40xtgxHSWAB0GJMVEPLjET7XH5YmOI6gm2MZqKVTJ0yQxRS24JEkdt+2F3E3BqFW9KgFh+KZgH2ETHWRNhBdFbX++/fCHjGUfVrpgtIAIEE269jY/NtjNubKnWikeyJcxufi3bFPNZm0A3YGLjpEkTbqPuMKqtfMmyUqgAJ3R5gzeCuKmZTM1CAtJ1IO5U29rjrb2tjkpvRXrYVONKVeixiSwI2mS0QepEkRMjTtEHAc+CnLsBF7dDF4/rvixkeB6D/EM1DHIoUsAZmdXKtrk9tpnEmao6gApdi5hYEWnYwBqmdlBG5kCDjVgbN5pGdzRbUuq+lTdgeaIJJBXoEEXF7bnTim2YE6ngna8comBHb1me5Y++HjZYuxikXNwQFYmSpAEgcigEi/0nacKR4TzbEjQAvdmXmvNh6hHuB/PHUqiqJ22WUzUteAYMA9SFYgR1lgBHXa+2LFauQDutmkqF1mFJuSOVtJCW3JIY8xOIf7rrZYB6pI5hzKQVMlAJAMwjajzQpkTtpx5r0R6gAIW1JgTfSoVXsTUFOGWBdtQWIs1I01omy4r66rhjKu9M0xqKspqK7gA3IKqz7RZqhuFjEtF4TzAQEBsYUDqNLgel1/EOY6puLYUrUYs4BZiG11qhkF2ViuhX/EC4MDl7EkAs6NZi6suoDSNUTy9SeVpvBsSLII5dJOTinpmp1si83zAAhbUYIEpfcgiSARY364mp1WqiQwMEfUo94gsL+18XctRaprVmbTMSGLFrDmDdFubXv8CWq8PDDmqVG6X0wfy0ge0Y42sadFrkLMnkaZaapEfhBHQgHVPMb9AI6GZguRWpqDJJFxsZ+JiB6hvbEK5fTu+gSYdTAHYMuwXYb/bEGcqmmC8Gm0GWpjUH3IIA3Mk2MG8ycWio+BG2X082Rpy4g7HUkreRIMG1u5kDEK8Kpr/jOFBM6QwCiOgJ5rQOtoHyaNNK1RAXqWNwGiRa86QVkXA3HWAdinVqIakMJA1EgOxIFjqYy8XHpEibdWXU4SfEz5LZrMrldKhVUKANgDBmZud5mZ3m/XFte0z+n9bHCThVVwSPLRW0+m6kxG5Yam7dsX/7wEwyuGG6hdR9jyTAvYmNji6pExgpnbEmK6ubf184sDFEKGPhGPuDGgedOPDJ7Ylx8xjQFbMK0coBJ7mAPc9/gfpuKT5N29dZxbamqKpkf5g7A/nhoRiKDP8AX9f+8I0aJ24SgMX0DanJ0z1ZurknqZ+Jk4W5vJ0y2nTpAADgQN4MSLk336dBJBXROp/9drxOMlXz5ViGAnzWHzcyfiZ/IY58knFFYKx3QUBQAAANgLAflivmCBJxROcjr77/ANdMV8xxAG3xb5mP2xzueiqjs+Z7NCosWiSHB7QbEdd9j0/XP/2BClQcwSnUBQAnmZ2B1FibwSqxInSPSQWNqtR1sCpgFpP+aRBJ+AZ36ACCRi0tNAjmWspMgElPUQNSiDBYywjmAg7Q3p+XZmSuiouXEsiBRrdhsQRGgq0kAGXA26bCTdiKUnTB0oqMdI5hsS+om7SYMdj+KVp5GmUdleVJ0ifwzo1SSJsouTb/AEkjF3iGQ8lmKMZUKV5iFIckMrQwiSCbFfQp5oOnqJEi0fKMKQy80EfMkHpqBJn5G1wGBzkC39d8ImOsKqEBrGV0lnnYwI1NcwbC+kwJXF3SzCLGD6hyg2m4eNJ6ETMgjpjlyYpJ3EpGSemT5vMEi1/5+2K9GksOumlc21F9UFRFhIaCSBtAAx4ZGBUNIDCzak0mN7hif0O/xhll6wy4gMKmoklQDMx0YAiLAX7D3wYoyTdhNoXKlRbeYnvIZD7nS4t9z+8WsvlKlL+M1RBIIK8pBDFPqax2B0jeDe+LtHOmrAVxTGmTuSb3gtAAmR+LrbFWjQ8jS1PyiVEAsjTtsjXieksd4B2xWOOKdiuTaLVPjMIFWoin6f4dT3kXYgRf6jEbYuZXLhiArBROp5arqqbSQDojb1X+MR0a1SuJ8qnpLQGvqBBgkiQysOaV3Hc7YkbJW0qtMxES5ZDvYo4I6TIMk9cXJjajQ0t6nIP0kzH5kT+uLYxTyjMOXywoHVWBX4Gx/KLYu4pEVhgwYMMYGDBgwAeWGPJGJMGMoCF0kdsJONcAWqGZeVjuDcP0E+8Wn4kGBGgjBGEljUlQyk0c5/uDMpZUkCwhk+erA9/vtixkvC9WdTaV9tztEQpi176u/e27anj4KeIfhl5H91mUzHCFpSqSDog1XkmSDZBaSBN7BRPUscV0ybVw+iQgUinIIVnIIm45oUABlEAWEgXfcUyMiAC7VGCyZhVnUwsIVdKx7mAZnDJ6M/cbSPf+WKcK6F5fUzWZoqUNQLp1JSZWjUQdb21H6iWQG/XtiLL5ZYBcKWMSAOUQIAUGdIAt+98Ms1l2SiymJ8wtygi2st2/Cdh2MYTCq6si7jSSXtexv8SVxDM2tFIKxm6SL3HUb/pilURQSVEdwNjtuvp6C8SOhGJEzVgPe+IM1V5WjfSf2tiPKuhqIzT8wy2/oaIhjPIZsVZwXWZEugEmRLOlkAy2WNoZPSw2goT2F1IgRvItT8P0NTOCJQowYGNyyxP+18Psny6kaSQZnqwIgMe5tpnflk7464bjZJ6Znc3w4JUCvya1iVBYFgTDaRLiQTJkR3PNifLZRi1qaa0gMDpKOLgOAVlQQd1mNiLYe5jLg1KZK6gwZWkTaCyzPQEEfLe5x9/u6CuljAkXPMo6BTEkbAhp/TD8TLE/9yVNRKKqKRDIKtQAx9QhYBjlggiABAjFanltBIqooGwU0qRImBMKg1jYShkWkdcajLLUDFXhl3DbHpZhtPuPsOs9WkGBVhIIgg9cNxMsU5LOUkEu5WQDL1HZCDcMrMdMH8j3w5UyLYUUMm1Kpy6jTLH0nafxq29/rW/cG5LZBAjDRMZ6wYMGGMDBgwYADBgwYADBgwYADBgwYADBgwYAPJQYXZnglNtpQ/5Tbv6Ty/pPvhngxjin2am0ZipwGqPT5be+pl/TS374loeHmJ53VR2WWPzqaAP9pxosGJrBBeDecirk8glJQiLAHzf3JNyY6nE+gTMX7494MUpCnyMEY+4MaAYMGDAAYMGDAB/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6" descr="data:image/jpeg;base64,/9j/4AAQSkZJRgABAQAAAQABAAD/2wCEAAkGBxQSEBUUEBQVEBQWFRUVFxUVGBUXFBcVFhUYFhcVFxYYHSggGSAlHBkYIjEhJSkrMDAuHB8zOzMsNygtLisBCgoKDg0OGxAQGjQkICUvLC8vLCw3LC0sLCwsLDYsLDQ0LCwsLCwsLDQsNCwsLCwsLCwsLDQsLCwsLCwsLCwsLP/AABEIAPIA0QMBIgACEQEDEQH/xAAcAAEAAgMBAQEAAAAAAAAAAAAAAQUCBAYHAwj/xABAEAACAQMDAgQFAQUFBwQDAAABAhEAAyEEEjEFQQYiUWETMnGBkaEUQlKx8AcjYsHRFSRygpLh8VOjssIWM0P/xAAZAQEBAQEBAQAAAAAAAAAAAAAAAQMCBAX/xAAnEQADAAICAQQCAgMBAAAAAAAAAQIDESExEgQiQVETMnGBFGGRQv/aAAwDAQACEQMRAD8A9xpSlAKUpQClKUApSlAKUpQClKg0BFKUqkFKUoBSlKAUpQUBMUippUKRFIqaUBEUIqag0BFKUqkMqUpUKKUpQClKUApSlAKUpQCsak1FAKUqu6prSiztld+1s5yJEY74H0NS7US6rpCU6ekWNYvcUckCMmSOBma0NFqhcAIfYD8q+X8+aZ+2KSQcr8QXAGMRIIVVJgwI+XvMn04qaa2g1rhm6l4EwJ4nKsPT1HuK+lc5oGvtfPxSQAcThZ9gME/f897+zcmQeQYPp7EfUVxiyfkW9NfydXPi9bPpUioqRWhyTSlKgFKUoBSlKAwpU1FUhkKmsaVCkzU1jSgJmpmsaUBlUTUUoCZqK0uo9UtWI+I0E8LiSPX2Huarz4os/Dd1klADtMZltoyJ78965dynpsF7Sua0Xi22VHxjtJI4GArHBOf6kV0hYAScAZntHrVm1XTITWle0wuFg3y7hiBkwpmT9sD354r4v1y0GUGQG4Y4WCJ3Z5Fblr4dwbl2vP7wAPHaavD4KmVWn6pZ+I+nIJuqstbCk8iSJWRyefcV9Trt13yZCShO1n3EldxULyFKwfefSK1vEhZDb/Zk/wB4K3VUquRbIG8/Y7SAeTHNfLw4Bb8m5lPzMLilZwFxIB7dznNc+Xu8SFvYl0YYMkgmYOQDIAmIERntW4qxxXwR/NPZzA9fKOfpz+nrWzXYFSKilAZUqBU1CilKUAoaVBoDGlKVSE0pSgFKUoBSlKAVVdevahUJ0yB8HiNwPsDj07GrWlRra0DyvW2b7OWZLrMSOVYsSPWQdo4+wrU/YDbn9ocWu8PuDuTkSoEiJnzAfrXreou7UZv4VY/gTXiPVbxe5LkszHexJnjPHH2/nXzsmGcbT3tl2Wljo7t5uFGxgGJDkOQqsASCVkjI9MjFW3UPENwam7pi3906nTqT8qlrQVX9vMQT7E+1bLrZPT9OdYXkFgiowWQG+aSJUe47Efav0PR11N46p2b4O/Y0lTcTyr5mIUCDOSMj3zXaXj+r54ZCn6t1q55bMXE1CYFlZ37z5YgZPJg+hxXpV120qK5ALGwRcAOGu20DA+5MMJ+npV3Hf9f+9cV1zVXBqls3WhGvLcUtiFV1LKp4IK9uZkV6Kajn7JM6MOja13RrwcI2dp2gvcBOXdjJg8hBAA2jtNdVob5vWLd2AHifaQdrAcwDB9YxzFcp/wDh134hOl1aDTsTClN7W5/dVlYBgO09vWursC1pLCIXCqogFz5mPLN7kkkmB3rSeFtid/Js6SyFUeUKxA3cTPJkjnNTqtSttdz8blX7swUfzqv6d4gs37hRCZBMSCA0CTHofY5j7xr+NhOjZe7MoH1HmH8qO14ulyUvVM5GRU1z/g3WfEsZMxH5MyP5feav6sV5JME0oKkiugRSkUigFRUxSKAUqKUBNKUoBSlKAVqdR6illZc5PyqPmY+w/wA6w6veupbLWFV2HKsCceog9vSvKur6jU3ndmuI5ByPMWA5G1QPl9Oe/rWOXL4cA7PUeJnmVIQTwADj6nvFWPSOv/EYq+0jADDHIxI+uJH4715pasXbhn4kjuLQLZ9Djy89627Gma2wJNxBBww3N+Ns7T6+3NYfna5ItnqXVb6DT3Gdwi7GBf5owRgdz7V5de1thX/u0a6QT5rhGfSVXC8nBOY4qeqau9ft/DS4Lu15AUDecRudeR5e/Y1la6A1o2jqF2BjOyULbRBZi3Ax3PuexrnNTyNaRTHrv7TeSyzyQ4cIoEAKm2YAwBBgfTiul8Ja6zp1Fi4d73WO4iCi4hQxnMiJIkZFc11Xrj3jtBCoCAltWhQJEDjJiQSM5r4dDsn46ljILbmMTADSYHY+57wPSs5vxvjl/wCweq6GbbG0TIA3WyedndPcqcfQitfXILmqt22Eqtt3YHg7jtX+R/NbnUB5Q45Q7vtww/H8qqXZ31FxbbbC0LvHK2wlssV95Ig+9e6+tFNbqPV202tt2sJZZVEGIJLGWk5kfXtXN+KuoltTc84uJ5du042xG0e/mP4JrpOoeGz+0WDp12Km5nuzNwswiSx8zEc/euE1t9kvEt8yOQ2cLEiD9AT/AFz5M7pe19Ng3vDiufiXQwUqGYSVDbokQOTn2/0qw6n4ha7Yti5yCXkYJkbE7e9ztwAa2Ok6n4tttOQCbisbYcAgXBkqCeAYI+81QXt1uykKBtyu/hhJjyjBz2jncMxRz4xw+H2TZ1/gp00+kRrzBDcAZVPzbY7Lye9dLo+oWrpi24YjkcN/0nNeUXuoXbgN0wXnzj98RydvBP04AEYr6aLqpDAq8BcqBgzBJJnIP+tdr1Hhpa4Gz16KmtHo/UBfspcHcQfZhg/rW9XrT2tlFKUqgUpSgMKUpVITSlKAUpSgFat3p1lm3Nats38RRS35IrapUBx3iPrjpcNmwfhqsBiimQeTkYQQf6muJ1N43Wh8qZYk/O8Y3M3MTGOePv2mu8OXtReuOf7tC7QC3zCcMyicGPlx6ms9P4GWZuXWYd1URPsSZnM9q8OScttpIaOZ8P6W4SWsIWZLZO3bwSwK44J9jWp1TTHTwt0n4hG95hiCSSFJOJjMe4r1jQaG3ZXbaUIJk+pJ7k968i6mly9eZQpZ9xDQCTvJMzPqcdu/pVrH+OEvlhnx0WlNx1UjcWyO+4HJyMwZ/P1rotTfU3ha0621S25EqNrNJj6SOQfceuOg8K+Gzai5ey4LbRJ8oYzNWml6BYtvvCmZJljIkmZ/80nDk0tcff8AARtW9WGOy4DbY4g8GceVuDzXPafq4sA7xuuMxCgdgbjKSf8ApUR3P3I6m/ZVxDCR/XHpXFacq2tVSougMVkgzljDE+uSe85+tb5ac6KdnpLha2rNglQTHEkdq848bdNNq+zx5Lh3j03nLT6Z/rNemiq/r5tjTXWvILiKjNtPcgYAPYk4B96ubF+SdEPN/BDk6pF9HzHtH+Uf1NdJ/aBpzNu4OACv1IyB9TOPpX08C9NshfjIZJyqkDcoKgZPfvBGIPrx1Wp0y3FK3FDKex9RwR6H3FZRhdYnLffJTxj47W2LCG4FwkYmPL+mD9uayt9Nd0F1bbN+7uXhDiPN6RwMCu86r4IR5NpjJmVfIyQfKwGDjuDW/wCCumtY05FwFWLsYMSI8vbHIMc4is16enqaJo5/wPrXs3DZc7luMCDIwxGDHY4AP24iK9BWsSJ5zU168ceE62DKlBSuyilRNJoDGlTSqQUpWVAY0rKoioUilKVSHy1V3Zbdv4VZvwCa47oXinJVj8RQ20H96fM3buVAOe57V2d5QVIb5SCD9CM15Xr7fw7khwp7MZCsuYO0jII9CI/Iryepu5cuSo9O0mtS6PIZ7x3/AO/1Fefdd123UubW1PMXn+IhiCG+oU1raLqJtkMp2kMkQZUsIBCsBB8sCDnnB5rU6qhS45aV3AFSQNpVoIPoZjj6d1NcVmdpfDIz0jo3Uw+m+JcPyA7mPoBM/WMfUVy3VvEly5cXadiBpCT823Pmjk8Y4H140rOu26G4Adpa5aEGY2hpMfeAe/NUWnueuRMCe/rMZ5PFc+pz0oXiEew6DVi7bW4vDCfp6iqu1prdnVAIu3dtbknLLdnk/wCEVs+HNOU067uW8303cD8RivnqknUzxtWyf/cuV63tpP5Ki2Jj2rif7S+rbbaWFJBY73I/dVfln/mg/b3rY8Y6k3dIlyzO0XDk+wIVvp/rXA6mzdu2zfHAOyCRIg/wnO3tMdh3rHNlfMpf2QtvDHUfgm2QT5W2kf4JiInAII++a9R1WpW2hdzCj8nsAB3JOAK8f8I9MfU3lAWEDh2aYwMHjvAH5+ldV4961buW7SWnDAsztH+CAP1JP0E1Fl8MbphHSeHuvLqQwgKwZuMqyhjBB74ifr+LqvMPCGpP7QoX/wBQmBwFbbJH5P616bNaenyPJLb+ykxSKA1NbgiKisqUBjSsqgigIqKmlUgqRUUoCSaiailAK4HxR1+47RaJSyGKyGALxMtjMYMVeeMuvLp7WwEC449yFQmGYxx6D89q8xuu1zC4tz8wlS4zKjPHPm5rwerzP9J/spa9O649uVt7nBlSu4Bc87ieMY7sK3uo9UxshTtJ2uAZSeVnbBE+0YGBVb0rpzHd8MQEDuT2CIswW+sAD/vWrfDXXCJ5ixjBbgd54H2H5rxK7UqV0ym/pddbuSt5Q4gnmATMrEmBGcx+tfPU6/dAYuUGFQMWI9doYkxH+IVsavpfwQqoGNwqSTGIgRjmI28eoFfez0o27TXXVmVVDFs+YkkBQeIyo/OK18su/FE0isSCrWWU5gASCZaBwPL6GJwQYq46V0Mq6NdIW3vPngxE4DNEknn+Zqh0GtVdzAiWaYxAO6SeT9e3HvXR9OuXrWgZcj4l3bPHzDJ4xiCY9DW2NLfKJstuk9VZ9Y0yRPwwvYKCBHpzmRzC1udc0++5cbc6FVtoNkebcSdkH13Afeqzw1099Mwu3RuRoSWBDqST585gzEnPbMirRNYH1htgGPjLLdibdndH2IT816Vtrn7KjmfGWnOmtW0n4l24CGbsqkgbbangc/U/iqfqKvat27dwBYAfaB5vMMSI5gDtXrN7p9t3DugZgIBOYgyMcc5rz7+0vTkXt0xKAiBMkSDP9d6x9Rj0vIFb4W621ttshLbEyQuPTKgZPv8AX2r5dS6a4063oPLKDmOWAk9p9D7Zr6+FOl/GvC3nbB3EY8oyjfkfoKnrmrdLrWUc7bUIMnAX5iM4JPH0jsKxfMbrr4BY+CdObeoAuYCL2G1QT5pM57z6f5dHqvF9sOVtAOBMuWAXHEASSCTAP17ZrhrSLcHwmIttdVStwEgM0TDD5YMfbnAEVo6npl2y5Vy6EEGHCcDgzt4wPXiupv8ADGp++f5Dez07TeJAWIuJsgAkhgQJ7GYz96vLN0MoZTuBEgjvXjNu9cMAmdpzIiWmZxjOTgd673wT+0QTcTbabIkmZjlQQJ9DgfnnbD6l1XjoJHWzSaxqa9gMqGsQaE1AKUqKpCaAUrKhSIpFTSoDiOqeAjdum4b/AMRm5NwEkH1ABj6YgQMVnpfAqjDvK+WAJiF7RifzXaViaxeDG3toFX/sZU072rEJuEbvvJn9fzWr0TwpZ0+c3XMSzRn7Dt7ce1X1K08J+iGu+iQvvZQTAGYjEx/OtLxNpHvac27Y3FmQdoADbpM4xFWtK6a2tA47pngVFbfeubz2VRCjjEnnjmAc11Y0ybQu0QpBAjgjIP196+1Kkwp6BS+IUvuNlnypyzyv+ZBEcyK0/DtmLlscxZe455l7jKATPsGE1bddciwwHLlbY/5yFP4BJ+1fLoOng3X9WFtf+C0Nv/yL/pWbXvOkuNlvVL4p6GNXa2ghXUyp9jyJ7dj9quqVpUqlpkKnoHQ00tvavmY/M3r7AdhXFeOugMl1ryzsuNmORMlgfqZP39q9LrC9aV1KuAykQQRII9CKzvEqjxXAPF7LYDNIjYVUAEQDuBjmQRmP8s+rdNVb2nTeFuCCASJwDGPtiuS6x4Te3cLWVNxCykKBJAE+XmeCfr65ru9HY2IqjsP17n8zWeCKTfkiHy0/S7NsgpbVSMDHH0nitylK9CSXRSIpFTSqDGlSRUVSEUpSgJFZVjSoUyqJqKUBM1FKVSClKkUAiorKoJqFIqg8W+K7OgthrgNx2MLbQrvOCZycD3rkvHvjW6HNrRsbS2y3xbwAJLKwXYk4EEGZgntPfzt9LfuXGe65vXCwWW3MTtBB+cSYC/rFZ1kS6PRjwN80ep+FPFN7qFxrl20uns2k3hQxc74jcWIEj58RiK5u1/aretldlhGsg7QCSrM0ST8QmBJM/Lwe9b/Sf916PqriiT5kHuEAtmJPG/4h+lef2NJ/dtAknb5QJKgwc5DRIx9R7Tw71pmk4lTZ7/4b67a1unW9ZnaZBVhDKwwVYf1NWtfm/T6m9pX3ae9cQ+3xEUkZxnaRIIyMz969Z8EeORq2Fq+Bauld1szi4uOx4bMxWk2mZZMLnldHb0rGaTXZgSKkVAqaAUpSgFKUoBUEVNKAxpSlUgpSlAKUpQCkUqRQCKVNaHWuqJprLXHIwCVWYLkCQo/17cnFTZUt8IdV61Y0yg6i6tqeAT5j9FGT9hXl3jTxIdY6/AZl0+0423wxI3bmZVAicAA5ABOJg811PXNqrrsytcuMRPMKxxB242xADHsK2tHorjFQiD0Kh1XvyFY7p4zzmsXTo9k4lHLfP9Gvb0lvYPggu4YNAHla3AO4b8Age478cVcXekBX3ai67XTI2WwGKGQILboBGAQAwnBOMV/+17tuFdLdu4rcgOLgjkhHcw3uRIicHNfTR9Wm0QuIbkAxmVAPqc8escc1xx9G+q+Xo67qNoDo9tUDuHYtDKC83N9zzKsjBP6Vx1mwEt/3ifDcyBu3AnaoERyvfmOPeu0sWxqekgA5sXJPeIJ/+jg1T6Xp7H+6ddyiWYthlVvNJmBPmAEnkqKtJMyx14p7+2VtvS3riKbdplWYHoxMnDekGImZINVl/RnftYBGUjPmX4ecNJBIaAOYPl7V1t21cu3ClvYHOEQbiFtKMId2FUDMxnJIJObVegORBvAbAFO1C0eUELvLDERgKOa59qO3dfJr+Df7Q8LY6jNu4Ds+MwhCRwLn8Le/Feio4IkEEHgjIP3ryrqXRmW2d6B1PNwYGMAFBMYiODwPMcVX9B61qNJc227gNlQJV5Ns5Md/ISomeJ9q1WTjbPPWHyftPZwama1Oma0XrKXVEB1BjBj1EitqtTzdEzSailATNJqKUBM0JqKVQKippQgpSooCaRVR1vr66cRsa60TAKqBicsx/kDXL6zxpfIIAS0YwEi48ngDdg9u3f8AHFZEjaMN1ykd/Xzu6lE+dlSASdxAgDJOe1eT9T8Raq6/wxqtgACt8PYo3cfOIiTAzAzVQ2kLEM+wuZINwkGRBkyoHcZ94+vH5fpGq9K1zTPS9V4+0isVtsbzdtvyliYAk5P1AOPWuRdn1t8XbrG2GQsPOdiKCF27QQTkjyzkmTHeqsdOFtQzqrAE+SJZm7KHViVXOZAbAgemz8VmEOCSIKkDZtgmFWQFXapjHl7RXFeVHcqY5X/S5bwtaIDJeNt2ycArPcbQfbsfWqG9psfDZ0AD7CEypIJwqAgsY9QO4kVlqHvAeVxbUkDzkDdHYAMGPln5fWvlqNI5YDeAuSyqgJgypSCwAJGIUkjgx8tcY5tfsdty+mbllm8tmzYF9jKgvvuslvaDG7+E+XCjYJEyxkbmo6OyrNzTXLLFWBbTLvHBHntXSex/dYe8VZ9E1aWUa33JBYiQxG0QJwYnd7TuiRmrS74hTPOKl55l8nKin+pQ+GNTa0zvcuagfBuKEuW3tXVAI8oI5XHm3QYEn+EV9fEnTWsM1wEG220Bi0AyyxJnzRt3cf8A8wZAkGs631FXvW3sWt99vLIWQZICEj+LkBu0nuARu6frptg2LhOrWStxi223bYfuWnA3FgeCpnykqDzWsWrn6ObiprZW9I6oovHOGQhSFAG7dndCg+aFEtklQMk11Gm6yuzawz3iM5/WuY670SzZuC9Ny+t5SyWizAgKAH+K8TAk4HmJ9INaLFvL8MLlCShZ2ZfMyiGJkyFnJP6TWOXFTe0zSKh/HB23+0LZx+6eVb0OIM9s8VxF7pZV7hsN5EYhRvJZhhgAiktMGCY7Vt6Lo151DM7KG4AwfXDM0cSZAargdCFtQITZPmBYkuTiCXXmcczn1rPEvB+5ml+P/ko+l9a1GnaQzIT5mBg2nEYBEGCY5B967DQ/2hWWYJetvabAJEMokSCeCAc9qqBpNsb7bzwBKtkmFi5ulTPGQZIFfe94bQwVAmT5TGACGyAfr969MN69rMbmafKO+02oW4oa2yupyCpBB/FfWvMD0y4jh7LOjRJNtinckSGEH6d66DT9Q1TKRvaRI3qlvJx2PBz39JjtWiyb+DCsGumdfSue0VvVRDXSxj94LlpMZX2g4jFXdi0Qo3EkxnJ5+k1onsxqdfJ9qUAoRVORSlRQE0pSgK/qfT1uDImYBzHlGfv9Kob3hq04KkCQxdSyzEiGUd4MV1rCa+Zsj8VxUJmsZano4YdLlyYAtgny+dTuEA4YAH/xX2s2ThVGCDDkEzEbj7ek7h7TXU31JPoMjMjk8zXN63T6i3gW/iKBCspEQMiVJBBxx+tebLNQvbyeqMit6fB8G6TwVO1lkyQPxgj+fYc1R6ywQxOQTIbaQV3QI2wAWwVGfX2irNrl6NpT4eSZYgnJJ4GTE8YitvQW7Ycdyqb9xzLMdsyQMqFjH8fFZ43kSbpcHd+O9J8lVoukMfNcPw+8GWb8cDH+cit1OmIplZjaQd2ycfLtG2FGW7elb1p03Ow+YgZ9QoJAj/mP5r7C9IkwMA5Ex9e1ed57b7OvBIrr3h63cg72VhPmxGY7AA9h37VQ3unFbhtuXdgwVUUAs27Mz3WPSC3Hk5F/rOo7MKf4YA4ieAB7YFVup+I7D4kqrS22Q2QQqk252zAOSOScgCa9GFq3yujjJ5yuGa+kf9kX4iw9xWBJXzhCsf3SOAfiO3DuuAJAyao9H01nYEhrFtFBa6SpbYCNzfDZZydsKBliuTJAsfEFi7dWyot3ERZdhb3wI8oSRBYiC8k5LueTXw6foLj271i0rXXdbbcny7bouEsTAT5fX05r1rxfRhulyWOs6oy674Zg2TpH/ZhG/wCIDZD2wpbLFmUzMEsGXzYr5eGblu81u60bdxDCCLY27mUqT2J2jae+7LdtHrvSUfTaRRq7Sam211Q8N8Jrm8XdqXwNo2lyJbBM5EEVY6Tptyynw7qogiGXdChyxuNtg+WGbEnjG7k1bW0cw9fJfW9ccBmBKzJIAJYgCR6d/wA1le6qpJJOAQADniIP5/yrm10rkkNeUMCB5lIieJLNng5HpX0/YSebu6P4An6+Yn9PtXzP8fL0e9ZMXbLPWdQDE5EbSPbPMjvirGx8S7btCCFWJMxcMTt5MgFYlsH6HIrNL062rL5jxn48bZ9UwF5PeTjsYq0XRq6hnZmEggtMknG5QIYKSQZkERPvXpwYvxbdPs8+a1elKLCxaM7ZIJEeVpgZx5lJH0k8c8VlpukOmUusGmSDJBM8nkT9q+VixtYFLVqeZ2hWnH78nJ+mfWrvROHG7IyecGRgyB6HEe1eqLmujy2muydHYuAD4jhiMeRQqn0mZJ+0D2rbpStDICpmopQClKUKKUpQgpSlARFV3U+ygXW4JFqBieN7ERn0IPGasqiKFKDp/TpIdlZZAKIzO3MHc24/MYGIEfWtXrmmthBLG2ZkFDbVuc/OQpHt/oI6YrVVfslnY2kW2SSTdKBfYzOXn6Ae9RymtM7m2mcr/s5yAUv6c/8AHNtvoVzB+9VdxLu7azYBIhByf3QCxET9DFd5d6ap813+/aIAVUgCI+UmCOefbmtVUtfs7XLUOJO7iZDbWBAA2nbIgAR+teevTY1zo3n1N9bKXpHSRlmmD8oY7nI4kmBt+wH1jm6OnyDwACNoiDMc49v1NVt3X7XJkg5WP3eRBj1/1rFNczTOIOPQyP8AWvC8i+Uerwp8m+94CqLr+hXVWXtk7HaApk8zhWA5UnsZ5ms72rUEnO4ws++YA9Tk496kWWVfivAIMKhzklRuYDgw2PQx3OOsXndJr4JkUzPJQ9A6J8C01s/7wLd0XkJUQlxSEMSYKkeU8CVXgrJsbiO9sQqgRtxv8qxt3FhDDAJPMweSTVnY6aWFxN0EBAYnb8s547mTjJjjIOem08oriUKb5gnzBWNtyY5JiJwPlkGAa+hT4PIuzVs6JEZUQfFByXbIwoggGezADkx3MVZnRgjAiqhdSVlUhY+WYOYABxyJk/SK2V6kVUzNfLq9U5pbPdKblNH1uaQInmhjwSBtJPfjjPpUPrSsZa4GO2IllwWERyMHnPGfSv1erlgWJA4A9ScAD1+ldD4c6K+8Xbw2BZKIfmkiNzDtgnBzJ7RnrDNZK0v1OcrmJ2+zRsveuGLNl8mS1wFVk95eJA9BOO1dd03TG3bCs25sljwCzEkwOwzitlUrKK+jiwzj5R4MmV38aIpWVK1MjGlZVBoCKVFKpCaUpQClKUApSlAIrB7YPIB+tZ0AoCvu9JtNyg+glQfqFIB+9G6VZ/8ASTjgKAI9I49asYpFCnI67ws5JNt1M/xyPyRP5gV8LfhK6f8A9t4KO4QE/qYA/Wu121EVh/j4970br1ORLWyh0Xh9LRlcmPnYguPpKwO0wBWhpehNccvcGxSQFWdx2AAuJ942/djnBrraVqpS6Mnkp9lbp+nBS0cMQx9d2AW3cnAHPpUajQhlIgebEiRAaJP1qzpV0TyZz7+GrLFiycnG1mUDnupBJz39h2rJPC1gfxn6u3/mr6lcvHL7R0slrhM0dD0izaM27aq3G45ePTe0tH3rfApU10lro5b32KpNP4atpt2vcG1pGUz598NC5yB7nkyZNXdKEKO94aQuWW9qLZIg7LkeneJ7Dv7cYrK94bRmDC5etsFVd1tgpKrAEwPQR+auqUBhZt7VCyTAAljLGBEk9zWRqag0BFKVFUhNKUoBSlKAUpSgFSKUoBSlKhSKUpQClKVSClKUApSlADUUpQE0pSoUUpSqBSlKEIpSlAf/2Q=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8" descr="data:image/jpeg;base64,/9j/4AAQSkZJRgABAQAAAQABAAD/2wCEAAkGBhQSERUUEhQWFRUWFxgZFxgYFxccGhocGRUXFxcbFxwYHSYeHxokHhgUHy8gJScsLCwsFh89NTAqNSYrLioBCQoKDgwOGg8PGiklHyQsLywsKSwvLCwsKSwpLCksLCksLCwpLCwsLCksLCkpLCkqLCwsKiksLCwpLCkpKSwsKf/AABEIAJIAqAMBIgACEQEDEQH/xAAbAAABBQEBAAAAAAAAAAAAAAAFAAEDBAYCB//EADwQAAIBAwMCBAMGBAQGAwAAAAECEQADIQQSMQVBBiJRYRMycRQjQoGRsQehwfAzgtHhFUNSYnKSorLx/8QAGQEAAwEBAQAAAAAAAAAAAAAAAAECAwQF/8QAJBEAAgICAgIBBQEAAAAAAAAAAAECERIhAzETQQQiMlFhkXH/2gAMAwEAAhEDEQA/APTMUxHtTgV0BXUchyKfNdUqAGAp4pwKeaBjAUq6FI45pWBzSiqt7q9peWx6jI981at3lZQykFTwQcGkpJjoUU8V1FQa7VC1be4QSEUmByYp3QqJqVYofxAcN/hIR7Fgf1NHNL4usOQG3WyY+cYz7isY88H7LcGgySaaTXVMa2IGJpqc0gKAGinmkVpttADxSrmlQBzFODXO6mmmKySaVcTSmgLJJpA1GWAEnj3NRabqVpzCXLbH0VgT74maTaAtA1kPEHia7auXE2+RW2yAQJKhskjJggxxRfrHiVNM6oyszFd2IAjI5OOxoB1fxN8YMttjsIHlIHOcGRx71y8/LFKk9msIszGo6u7zuY8k8+ogiBUadauLbFpXIQksVB7gY/Ke3tVTWaVxO2YExAUxH6/tVzRdLbUfDHlW6AbZLeRXA8wcn8LQxkEAGBtzNckd7s2ejX9E8bRZi6C7qSJkDECN3eZkV3pv4iKX23LcIcbgSxH1WMj6ZPpWNuC5a+7e3bthXIYuvm3R+IzMQBxj0olphpNwZkG0gyqC6LgMDzIxPE8A+pxWi5ZdWTivwFOn6bSm43xnsqr/AIUa8pBDGM8CRkiccVorPhHSxO0uDxuuMw/WgnT/AAfYv2w+nvsVmDuQbgR+FoK5H9zVu01npzbTfuMWBJtALGeGiIX9c1pDX3JV+SH+jU2rIVQqiFAgAcAV0RWbs/xA05MMtxR6kA/sSaOaLqVu8JtXFf1A5H1ByPzrpjyRl0yHFosEU1dRSitBDCkaeKRFAHNKninoEVJpxSNKKogenBpoqr1hiNPdI52N+0fsalulY0rMV4m698aTMWVMKJPm/wC4x68AelB+k9J1OqM2re1QfmJiPfd6j0Fanp3gr4pV75PwxkWxy3Ybj2Udhz61ouo9QTTW9qBQ20/DQDGMAx2UfzrhXHf18hvl6iZXxCjpbsJq7tm4wMHaWFwKY8xOTj/xzVfSdH0fw7z/ABbg2wFMgjgMvKrLEkjMe00E1jBizOxLscuTPmJ7jsJiiHTrWzp93UsCQzqttcgHY7SzxErMj/KayUlyN6/ppjiuyr4lt/AdUnfKK5MbYByA0947DHrR/qtnTabT2lVlN1itwNcYggsAwdkGBgKoBHH1rP2+r/EYXNRbFwqu1QCwHcjdklgpjHcEzVVNI5bfcEyfmZgoknBYmI7z/KlcY3iOm+y31HQXtwUm5eF/YocAP955d6b5womQQMgg+1RdV6cbGwvvLMGw67RgxuXMkEfpFS6/WBH227m74aqAwkHfILEA5BBIXOQAPWjGt65b1UJrLUWwu4XLbH4gIChmjjaWPHvRUZOgtpAvpOtNpDdDbSAGBkgcTJjkcDj1o/1LpX20DV2V3LcVfITtaAI3Rx6eSeBPJIqDT6C1aRdQqq1udtlbjEkleHu8jcIwp9u8RV1PWbttiEukQSfKwgywkxEZJmIpagsZbDvaK93QhP8AGBQ+hEfpxXXT9FeuuPsqMCI+9Mqq/wCaP5Ca1HhfxX9oY2boHxACVaMMB82OAw9q04/atuP48X9V6M5cjWiHR7/hqLu03AIYrO0n1E+vp61MKU0orvMR6VKKVIY9KmpUAZ/RdYUW1B2l8japjA4MNHam0/X5MMMe0+/r6AcVndJrTBDmR3iBH+tTG3vYhBMRLDEzkAe0V5q+RNpUdL4YpuzZWLysJXIqWgvTepgAB2wcDiF9R681xqevlWMRt4g/v612+aKjbOfxu6QdZ/WY7/361531DqW83GdoZiRtOCAMLM5EDMVvNJqxcEj0/uPb3qS5YR/nVW+oB/ep5ePyxVMIvB7R5Gb0E/DEkDJABgA/iPAH5j070R1HXRdW3YCOLSABj8QCeBuCkbV7+UGSDyK1PjlAmlARQqfEXcFAA4bbx71jNMoCxG643CjmfUk4Cx3JHFcM4vieK2dEXlthnQ9Bt6jUAWka1Z2gyhBUhfmKFyTMxIzE0N6/cFjVXEttvjaPMobYQSTs3TnzAE+q4ii1zUsLdrS6a9aF0eb42/5bjyCqHsPwnEnEcChtvozXmN62WuMQnxFJ89tyPvA5MA5XBAgrnvVv7ddiW3si1nU7jfC+0st2XAQMB5iSMbgJAPBz79qq9T6xbvKoAuLeBPxGbb/6Ki4RAeAOe8nNd9K6oDrQzBFFgXCPisdpafhjyqOR5znswrY9cv6LWWCylXucIy+Vt3EEuANvYlsfnVQTxeT2De9IFeE7yMlzTX2Ny2QXtiIKlQxcIR6xIH19azOoZSzFCQkE+aCwwPSBMdvWi7aY6MAqrhiuCzDchfEBUAAkAxM4YnuKn0l5H+KDbU3FUOBsthDlUYmVkFdynkSaye9PtD/ZX6NprdjUW7zalW2mSEtXCuVMjd6+aDiK9K0eut3RutOrj2PH1HIrzHU6eRAXjaoOf+njuBmcxVHQdUbTuLtowwyV7MO6n1n9RWnFztarREoWeygU9UdB1dLqK6nDIHz2BAPPHqP8pqp1PrwVfuiSfUD+hFdsuWMVbZmoNug0Kp/8Wt7tky3ERz9DQ6x1S9ctlQpDj8ZgADnPoaB3rTltxEziSZJnH8q5+T5NJOKNYcN9s26XlPBB/MUqylsop80h5wQwECO4pU4/JVbB8L9AZ9MCFYMp82eJBj0/Kkmu2nyY4kxj/fihbdctBNud2chcZ9/WudN1wSTB9Bjt2rzdnbiHRoFSXFwy3J8s5PYEY/rUzhTB5AIBMieDj1PvQRvEY2lYmYHBJ5mRTDxCvlUqzIJmQOTx2z+dWmqIwZonvLZP3akNHJ3QPWAcfnXWh1VxXkfixnM+vIwKz79cDXAQHjaRAnk8DNWF6q+wBbTSDMxVZu9eifHo0XWdetxTauQAR5xE55lTnjBH0rG+IEVbptWE2IoWeSWZhMuWJJMnA4FEn129dzAznABkYgz9Oa7a3auEl7bMSRJAaYgCZBq58jmSuLEzV0i2D5h3g47ERE/5v1op0zWul60L7Na+NBeMu8b3tFwPMvlhZiWkTxRXp3T7SHclliRklskHsBuJgxWS1GoJu3G32zqGuAwXUmS48qxPm5AExinCOIpJsi1SOb11bp8/xG3k+vzZ/JlMdpq/03VLdYae2y7yYkmFSQBn35he/tVTq3UQw+IYNttQtwN8MjcFItlH7liyONhzA9KP6HrVp3TUSCwERbSVMYB9jnnFEkntiSb6DHiXwzcYKbPnACLBIB8qhAc4yAD9as+FehW9MbnxHFy8ykPiFVQRKgnnMSxyYFVL3iAPyzDkiVI9hj1qv/xVNpJczn1n8uM/XFXnCMrSF4ptUznqPQlZm+FdFv8A7Gkj1hSPN9Bmh2n8I8G9dASchB5jmYlsCfoY9Ku/8btkcsRORj8pgdvauE6zaBhQe+47T+UZrHJJ6Rp42FtJpEsqFSVTkByzRJ4knA/Luan1V0Xbh8u0AAxxj8v74oC/WgFJ3HzMIBHmxgk4x9KkbrSmPmYdyAZP5fvUuTKUAobp2QpMTk/0B9OKjvKzbYYwATiT7d/fv2oZY60PMLuFORggdhGKt/bw1rfMDO0Ykn8K+5PpUNtl1RK2phZ2g5ic4pVXXrFsFWZTInAEiY5kYx60qajfYna6OF0MgkAc8QIqFtCSuFE+nerN22Vht2J4/v8AargUEA/2a61Fey+gVpOnBiY59h37VKmlBO0rB4J7VYv2jbO9O/NTm4Li7hyKMUFnK9OVRIweD/Yp9o9D6HPH19qe5qD8rAgHuOar9Q6pZ06F7lwKdu5Vkb27AKO8nE+9Or6J/wBJvtAHm+UAGS2AB3JPp71kur+P1U7NKN7TAbleeFUZaZAGe+Km0Wh1XU1DGEsTKiWVf0GXbgdhMwRRPpvgVdHqLd1roubAxW2LW0TECGBJLDJEjk80KkGzO9U6P1S6huXfu0PFv4ioTjdGxTE84JBrM9M0JJCoUDSOCzOM4I+GDBkCBPb2Jr0vrvjlPhxZAcn5Rz25O3gZA9fashYtlNq7lRYJ2L5dyopBuErkWyx+ZpPlhZJinCTYpRSCfXunG/Z05DBv8ViQJAYsqlmVO5Myy4G6eDNZ63067bYnTsQwI+RyJBiIBzyCI4zjgithqG+HbsJG5GkBhACGeD3ExzkoT+LzSS8OeFbF+0fj/eXZIY7VVhDsUaR327QZBMgjtTuuxY/gzfTP4i3bJCai0GIBBbAYFYA5kN3nAOa1PR+sWdZJTaSMlDG76kelBeoeCz9qSxaYtaZXlbpBdNqkjY/ecYMjNCvEH8ONTpQt3TMbkAztG1/qBJB78GlcWOmjffYUfG1fTj/TtXdzpNpRAUSec1h/CH8QcfC1EBsAXIjMEEP3njP61vdLnzEgjt7/AEpUF+zix0pVG6MnjvP61HY0IY5WB9AP2qZgzuTJH04FXbVuBj/WnSFZSudMU4HHpiu06BaEMbYJnA+vNX7NuTJwB/P6U2ock4/KnSJbZDb6anARZM4jHvTVetsY/c/0pVRJmbj7BByP9eKofH2yOc49Ks3rwuCCIMYFU7ei8st7/wAuKyezpX7Lmk1XxAVP5Uz6MoZmZoclsz5cR3rnr3iX7Mg3ru3cZyY594o77B6J+pdcXT2yznjKruAZo52+sV5l1jqT6m5cusNoMARMLjCqSZkxgfWpuo9Q+03Gu3iw3khAo8uMRk4UY4ye5op0zws164LSIbrgbtinYFDAkNcdp2j2Ak1qlSMm76PTendVtLprL2nX4QRQsFcAKBkHuO9UeqeJWvTY0X3l1sFh8igiNzNwBk+5oJ0/+FN2G+K1iwpAxaQXGPGZcYj2E0Z8KdIGkFy3u3ubjAtMkgAFee0TgVzSqPs1jcil0z+FYRBvvEkAAgW1iR67pJWZYjv39oOo9F+z3Ic/FYw5YRubzRLzIlMFRMDEDvWpva4gxMH34A9TWN1HWUN+7eZy1q192WEecsJMT+EBDkZxjmiM3JjwUUPp+lLqL1q3cBVd1shEMQF0zblUnMbWSScnPea13UvDifPpybbpPysfqQc/TmvONP197d9rk7vs+osm4YjduF63d/8AFYj0jZ7V6dqfEFsWHdSD5WmYwYPlI/6pwRVTT9kxe9Hnuo65fs663cv3N9sTMKZIIKsCRww5/XjivVX6ggthwQ1sx5pEQRMz+nvXPRtIiaa2CogopaRySAST9SazvjLwwvwibDNZJzCsQhPORP8AOp6Vj+50eS+LQo1t82QSsgkgeo9uKKeEfF9yyVVvPb8oIJyBBys/rQ69aa0rb0LbD5iJV1Zphi64JBBYEiGBIPFUNequBdUbd7GAMcST/mGOMEMprqS0YXs900utFwShBExII/THP1ohbs+8DFeOeE/FrWWS3cJ+FuMmJiQZ/pj616z0zXJesh1M9ipOVYAEg+4kcVDVDsv6i5K7f0//AGoEtGYBzTC2x459Tj9KdtcLeOfehjSLD3dozk9qVC/tu5txP6UqVhiAXcz5RkH9anTVbjER/wDWgF/xBZUCbikASAjBmPoSAcfnH0oBqvF7u77SFUqUCGNwkfNIzP5xSjFs0ckg74g8Y20VlsQ9wd/+Wp9STyR6D86wOlu3NTcO9pOSzdlH4iBx+X6TUdrTsxLPlF+sZwAPXg/WO1SpqNqDYJDMdq7QJgHzRMkAxA7+8VtjRi5WGLYLzatoCUA2AwTuMGROFhdzFiYBEya2P8MOpWyuothh8TeCc5I2hQQTkiQ2fesDq9xRVkbjggSRuORO0xIAkn2MYBiA6RLIYt/jYAhmAWRuOUYEtEe3m9qmUclQ1KnZ7rqeoqhCKxd2nygyfWc/14oWPB+od3vfaWs7/wACgPxxvZvLPaQMe9Af4WJNi5eY+YuU+gUDy9zPc571uUvESXMARkn1xXG9SpnQutHlHjO1qtPfWy974isjOSNqzGAjBIxO2YOd3ahY0wSwLRbzM1245O351QNbgdgNrx7v7EUd8T6tb/UJBDJZ2/E3EBQsl33GfRDjM7vaseLxaGIlxauNJIyfOW+sBm+sV18a+lHPN7PVPDX8OrN7RLdvlhd1AW4xQ7QDkoQB5d3mJPYknFYTxP4buae7cS4WAuKFt3JI3usKA0Ykgifp2r2Twm5Oh0x3Ar8C2B9QgBk0F8dadb+kuIRmCR7MAYIrNzopRvRb8AeIftWmCONt+zCXEPOBho9DRPrieVWJwjBiPWOx/vtXhmg6q29Wt3Xs3lUbHUSrWyAQjDEhMge38res8V62+sNftEZz5VyDAlXIIP1BHpRPjb0hQmk7Y3ijqw+3XmsxGN6iII2neMgggAjkGP1qvpltNaKg7JUsQeOY3bWb5vw4bOMYqta6eUhxljPnMFSW3KdxGUMg8xImK6tXR8UbVYBlKJJjAESx7MMCO0/St4xpURJ27Kuv0QtEAEtbbbDxHInABMn960fhfxXc07/CdiFWCQRiPzEgx3oF0/VNEKTIEJujDAgqVnGYICkwTwJE1HpFJ3bl86rxJ8wDdxySO/sPWKbViTo9hsddW8fu7m5Jjd7zGYyB6Grhj2Md68X0HW71v/BY2zA8okhobAYHPtnsBW36L47YEJfsgtIkpAmeIHy/t71k4P0aqSNOyDcYx2n/AEpVHofGmkufKtwbt3zKnKmCIVp/OIp6WEh5o8k0+mbbGzYvO4QTgn2ifcVzbsqVIMlpzACscDufwgT+ZwKIC0mmuS+5hHAnuMxGO/FVrevtoSQvzCAQJx3Ee+MV0mJXFmFcESA2ApJHcH6ngzOIqWyFBcgKMFQCeBBH1gCBPrmqh1jMI2+UA8cxIn+/3qwj+XMdo8p9cyTiPfNAHeucFCAIVogKBMRG0T22g/qc5qNdGXILjaFEtOBHKgEGSYEQM+ldOxIE4UGfryMGJ4mut29twJBHyiML9AOD3nmihBHoviq9oSblsKUaFNpsKDAKwV4cAifrHNW+t/xJvXiE2iyTyfmI+gEebPB47xWbuvtLSQWcyDJIU5BIHdvMY9JFQNphkg85iD643RmcnIrJ8UW7ZanJdFxdeoRkUH7wEF2GZLSI94ABPfd2hRUeru/DBE5+Gqqo2yhO1n3xgSVI25+YzHenbZkI24KkngEBj/XH/wARSuXG8u4zE/oQIzz6j8hV0Qzf+Gv4h/Yrf2e+GFtT9zdAL+Q5CkCMgVD4l/iLbuj4Wl3NuB3My7YBHmIHrE/nFYa9ce7G4gwIGCPkGO8cQJq1btA22ChAxHnMnIkQucdgccnmo8MW7LzklotnpTrsRgHRsJdtkSBCsogNgjdJU/0p7+lS4QV3biCGAKziQoHBMwff15qIOfhhWChIEheTt3gMG7N5j9aitbmUgICoHm+UE+snmeK0okvaKy+9iPKFUSxJPyQYbtxODzuzUuq1DJtVDNtoKnaZXGBAIgrMMB6D5sVHe1dxhGwlOABJjEbVJ7cGPeqW1hdLElS0zBg5HoPpTA7a5LGQrDJ3ZI7jg5PcQfWug4bzuDjuMNiAp/T3xBzUt/Tt8WDaMHzGS0nsGgwMmf1rq7bJ2wrcxBDR69+RRTAiv9QnBypjaxCq4I7yJBpm0Rk/DJHIzABH+nan+xE7g1tpjiCMH0OcR37VPpOi3bmFU7RABn2n6E0UGinZtM3zXGQRHPA5AA5An8qVG9P0O+rk7N5AkmQfYcftSp0BUCgtkTkc/nRPUaK2OnKwRQxdpYKJ+cd+aVKhdiYJuWwLakADzHgfSqBEun+b9qVKqBE/UTC4x90n7iq/SM3QDxsYx77Wz9aelSEwzodOvxflHzWuw7gzQxbQPxCQJC3CMDBg0qVJgi1YtiTgf4ZPHfbz9aG7AQ0gdv3H+9KlQMl1VsB0AAAniMc1PbQEZAPyc/8AlSpUAW7Nw7CJMBrse3lTiitpA1i3uAP1z/zWHelSqgINJZUuQVEbQYgRO5v9qs2NGgu4Rf8A1FKlQIk6Xp1fUIHVWEn5gD+E+tHOp2gIAAwBGOPMvFKlVoTKFpzPJ4P8iYqS85nk8D9qalTBBbRoNqYGRn38w5pUqVSwP//Z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0" name="Inhaltsplatzhalt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 r="15099" b="14374"/>
          <a:stretch/>
        </p:blipFill>
        <p:spPr>
          <a:xfrm rot="687933">
            <a:off x="4645025" y="3075063"/>
            <a:ext cx="3822700" cy="26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3705275"/>
          </a:xfrm>
        </p:spPr>
        <p:txBody>
          <a:bodyPr/>
          <a:lstStyle/>
          <a:p>
            <a:r>
              <a:rPr lang="de-AT" dirty="0" smtClean="0"/>
              <a:t>Bienen, Hobby-Imkerei</a:t>
            </a:r>
          </a:p>
          <a:p>
            <a:r>
              <a:rPr lang="de-AT" dirty="0" smtClean="0"/>
              <a:t>Kräutergarten besichtigen</a:t>
            </a:r>
          </a:p>
          <a:p>
            <a:r>
              <a:rPr lang="de-AT" dirty="0" smtClean="0"/>
              <a:t>Wildkräuter-Butterbrote und -Tees</a:t>
            </a:r>
          </a:p>
          <a:p>
            <a:r>
              <a:rPr lang="de-AT" dirty="0" smtClean="0"/>
              <a:t>Kräuterfibel selbst zusammenstellen</a:t>
            </a:r>
          </a:p>
          <a:p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DADA-007A-45DA-9311-7B3D80E6129E}" type="slidenum">
              <a:rPr lang="de-AT" smtClean="0"/>
              <a:t>9</a:t>
            </a:fld>
            <a:endParaRPr lang="de-AT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Bsp. Besuch beim </a:t>
            </a:r>
            <a:r>
              <a:rPr lang="de-AT" dirty="0" err="1" smtClean="0"/>
              <a:t>Oberhintergg</a:t>
            </a:r>
            <a:r>
              <a:rPr lang="de-AT" dirty="0" smtClean="0"/>
              <a:t> 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38482"/>
            <a:ext cx="2915816" cy="21868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1"/>
          <a:stretch/>
        </p:blipFill>
        <p:spPr>
          <a:xfrm rot="5858453">
            <a:off x="5903460" y="3813569"/>
            <a:ext cx="2918204" cy="236130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2088232" cy="134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enfor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Wellen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307</Words>
  <Application>Microsoft Office PowerPoint</Application>
  <PresentationFormat>Bildschirmpräsentation (4:3)</PresentationFormat>
  <Paragraphs>110</Paragraphs>
  <Slides>22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Wellenform</vt:lpstr>
      <vt:lpstr>Schwerpunkt:  Forschen und Entdecken</vt:lpstr>
      <vt:lpstr>Organisatorisches</vt:lpstr>
      <vt:lpstr>Allgemeines</vt:lpstr>
      <vt:lpstr>Grundlegende Arbeitstechniken</vt:lpstr>
      <vt:lpstr>Bsp. Mikroskopieren</vt:lpstr>
      <vt:lpstr>Bsp. Grundnahrungsmittel der verschiedenen Kontinente (Kartoffel) </vt:lpstr>
      <vt:lpstr>Bsp. Abfall</vt:lpstr>
      <vt:lpstr>Bsp. Boden</vt:lpstr>
      <vt:lpstr>Bsp. Besuch beim Oberhintergg </vt:lpstr>
      <vt:lpstr>Bsp. geometrische Zeichenprogramme</vt:lpstr>
      <vt:lpstr>Raumvorstellung</vt:lpstr>
      <vt:lpstr>Experimentierwerkstätten</vt:lpstr>
      <vt:lpstr>Chemie in der Küche</vt:lpstr>
      <vt:lpstr>Chemie in der Küche</vt:lpstr>
      <vt:lpstr>Experimentierwerkstätte zu            Elektronik und Elektrotechnik</vt:lpstr>
      <vt:lpstr>Technik und Natur</vt:lpstr>
      <vt:lpstr>Exkursion ins Haus der Natur, Science Center</vt:lpstr>
      <vt:lpstr>Physik-Show im Haus der Natur</vt:lpstr>
      <vt:lpstr>Besuch von Experten</vt:lpstr>
      <vt:lpstr>Besuch von Experten</vt:lpstr>
      <vt:lpstr>Besuch von Experten</vt:lpstr>
      <vt:lpstr>Weitere mögliche Themen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Schwerpunkt: Natur erleben – erforschen - entdecken</dc:title>
  <dc:creator>Markus</dc:creator>
  <cp:lastModifiedBy>lehrer1</cp:lastModifiedBy>
  <cp:revision>72</cp:revision>
  <cp:lastPrinted>2017-03-23T10:50:23Z</cp:lastPrinted>
  <dcterms:created xsi:type="dcterms:W3CDTF">2014-12-14T19:00:17Z</dcterms:created>
  <dcterms:modified xsi:type="dcterms:W3CDTF">2021-04-26T08:54:30Z</dcterms:modified>
</cp:coreProperties>
</file>